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6858000" cx="12192000"/>
  <p:notesSz cx="6858000" cy="9144000"/>
  <p:embeddedFontLst>
    <p:embeddedFont>
      <p:font typeface="Oswald"/>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C896500-AD2F-4D7E-A070-C0C65F82C4EA}">
  <a:tblStyle styleId="{9C896500-AD2F-4D7E-A070-C0C65F82C4E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34648CA-4EA9-44CF-B747-AE795755181D}"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AF0"/>
          </a:solidFill>
        </a:fill>
      </a:tcStyle>
    </a:wholeTbl>
    <a:band1H>
      <a:tcTxStyle/>
      <a:tcStyle>
        <a:fill>
          <a:solidFill>
            <a:srgbClr val="CAD2E0"/>
          </a:solidFill>
        </a:fill>
      </a:tcStyle>
    </a:band1H>
    <a:band2H>
      <a:tcTxStyle/>
    </a:band2H>
    <a:band1V>
      <a:tcTxStyle/>
      <a:tcStyle>
        <a:fill>
          <a:solidFill>
            <a:srgbClr val="CAD2E0"/>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CA653422-C632-434E-8E6F-A30E84A6CCCF}"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88DF562-5240-42F6-B752-D6BBDC101F2A}" styleName="Table_3">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E6EAF0"/>
          </a:solidFill>
        </a:fill>
      </a:tcStyle>
    </a:wholeTbl>
    <a:band1H>
      <a:tcTxStyle/>
      <a:tcStyle>
        <a:fill>
          <a:solidFill>
            <a:srgbClr val="CAD2E0"/>
          </a:solidFill>
        </a:fill>
      </a:tcStyle>
    </a:band1H>
    <a:band2H>
      <a:tcTxStyle/>
    </a:band2H>
    <a:band1V>
      <a:tcTxStyle/>
      <a:tcStyle>
        <a:fill>
          <a:solidFill>
            <a:srgbClr val="CAD2E0"/>
          </a:solidFill>
        </a:fill>
      </a:tcStyle>
    </a:band1V>
    <a:band2V>
      <a:tcTxStyle/>
    </a:band2V>
    <a:lastCol>
      <a:tcTxStyle b="on" i="off"/>
    </a:lastCol>
    <a:firstCol>
      <a:tcTxStyle b="on" i="off"/>
    </a:firstCol>
    <a:lastRow>
      <a:tcTxStyle b="on" i="off"/>
      <a:tcStyle>
        <a:tcBdr>
          <a:top>
            <a:ln cap="flat" cmpd="sng" w="25400">
              <a:solidFill>
                <a:schemeClr val="accent1"/>
              </a:solidFill>
              <a:prstDash val="solid"/>
              <a:round/>
              <a:headEnd len="sm" w="sm" type="none"/>
              <a:tailEnd len="sm" w="sm" type="none"/>
            </a:ln>
          </a:top>
        </a:tcBdr>
        <a:fill>
          <a:solidFill>
            <a:srgbClr val="E6EAF0"/>
          </a:solidFill>
        </a:fill>
      </a:tcStyle>
    </a:lastRow>
    <a:seCell>
      <a:tcTxStyle/>
    </a:seCell>
    <a:swCell>
      <a:tcTxStyle/>
    </a:swCell>
    <a:firstRow>
      <a:tcTxStyle b="on" i="off"/>
      <a:tcStyle>
        <a:fill>
          <a:solidFill>
            <a:srgbClr val="E6EAF0"/>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regular.fntdata"/><Relationship Id="rId20" Type="http://schemas.openxmlformats.org/officeDocument/2006/relationships/slide" Target="slides/slide14.xml"/><Relationship Id="rId41" Type="http://schemas.openxmlformats.org/officeDocument/2006/relationships/font" Target="fonts/Oswald-bold.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d66e348551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d66e348551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g2d66e348551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a3d00949cf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g2a3d00949cf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a3d00949cf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g2a3d00949cf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a3d00949cf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g2a3d00949cf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a3d00949cf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g2a3d00949cf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a3d00949cf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a3d00949cf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g2a3d00949cf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d66e348551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2d66e348551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g2d66e348551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d66e348551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2d66e348551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g2d66e348551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d66e348551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2d66e348551_0_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g2d66e348551_0_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d66e34855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d66e34855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2d66e34855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2"/>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29" name="Google Shape;29;p2"/>
          <p:cNvGrpSpPr/>
          <p:nvPr/>
        </p:nvGrpSpPr>
        <p:grpSpPr>
          <a:xfrm>
            <a:off x="-2269807" y="-751383"/>
            <a:ext cx="14461808" cy="7609383"/>
            <a:chOff x="-2269807" y="-751383"/>
            <a:chExt cx="14461808" cy="7609383"/>
          </a:xfrm>
        </p:grpSpPr>
        <p:grpSp>
          <p:nvGrpSpPr>
            <p:cNvPr id="30" name="Google Shape;30;p2"/>
            <p:cNvGrpSpPr/>
            <p:nvPr/>
          </p:nvGrpSpPr>
          <p:grpSpPr>
            <a:xfrm>
              <a:off x="-16299" y="0"/>
              <a:ext cx="12208300" cy="6858000"/>
              <a:chOff x="-16299" y="0"/>
              <a:chExt cx="12208300" cy="6858000"/>
            </a:xfrm>
          </p:grpSpPr>
          <p:sp>
            <p:nvSpPr>
              <p:cNvPr id="31" name="Google Shape;31;p2"/>
              <p:cNvSpPr/>
              <p:nvPr/>
            </p:nvSpPr>
            <p:spPr>
              <a:xfrm flipH="1">
                <a:off x="-16297" y="0"/>
                <a:ext cx="12208298" cy="6858000"/>
              </a:xfrm>
              <a:custGeom>
                <a:rect b="b" l="l" r="r" t="t"/>
                <a:pathLst>
                  <a:path extrusionOk="0" h="6858000" w="12208298">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2" name="Google Shape;32;p2"/>
              <p:cNvSpPr/>
              <p:nvPr/>
            </p:nvSpPr>
            <p:spPr>
              <a:xfrm rot="-5400000">
                <a:off x="2667000" y="-2667001"/>
                <a:ext cx="6858000" cy="12192002"/>
              </a:xfrm>
              <a:custGeom>
                <a:rect b="b" l="l" r="r" t="t"/>
                <a:pathLst>
                  <a:path extrusionOk="0" h="12192002" w="6858000">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 name="Google Shape;33;p2"/>
              <p:cNvSpPr/>
              <p:nvPr/>
            </p:nvSpPr>
            <p:spPr>
              <a:xfrm rot="5400000">
                <a:off x="24625" y="-4746"/>
                <a:ext cx="2819399" cy="2828891"/>
              </a:xfrm>
              <a:prstGeom prst="rtTriangle">
                <a:avLst/>
              </a:pr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 name="Google Shape;34;p2"/>
              <p:cNvSpPr/>
              <p:nvPr/>
            </p:nvSpPr>
            <p:spPr>
              <a:xfrm rot="5400000">
                <a:off x="4418" y="-4422"/>
                <a:ext cx="2627088" cy="2635933"/>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5" name="Google Shape;35;p2"/>
              <p:cNvSpPr/>
              <p:nvPr/>
            </p:nvSpPr>
            <p:spPr>
              <a:xfrm rot="5400000">
                <a:off x="-12263" y="-4034"/>
                <a:ext cx="2397087" cy="2405158"/>
              </a:xfrm>
              <a:prstGeom prst="rtTriangle">
                <a:avLst/>
              </a:prstGeom>
              <a:solidFill>
                <a:schemeClr val="accent2">
                  <a:alpha val="4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6" name="Google Shape;36;p2"/>
              <p:cNvSpPr/>
              <p:nvPr/>
            </p:nvSpPr>
            <p:spPr>
              <a:xfrm rot="-5400000">
                <a:off x="2667000" y="-2667001"/>
                <a:ext cx="6858000" cy="12192002"/>
              </a:xfrm>
              <a:custGeom>
                <a:rect b="b" l="l" r="r" t="t"/>
                <a:pathLst>
                  <a:path extrusionOk="0" h="12192002" w="6858000">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rgbClr val="00325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37" name="Google Shape;37;p2"/>
            <p:cNvSpPr/>
            <p:nvPr/>
          </p:nvSpPr>
          <p:spPr>
            <a:xfrm flipH="1" rot="-2700000">
              <a:off x="-1604709" y="1397837"/>
              <a:ext cx="3211378" cy="3211378"/>
            </a:xfrm>
            <a:custGeom>
              <a:rect b="b" l="l" r="r" t="t"/>
              <a:pathLst>
                <a:path extrusionOk="0" h="754341" w="754341">
                  <a:moveTo>
                    <a:pt x="754341" y="754341"/>
                  </a:moveTo>
                  <a:lnTo>
                    <a:pt x="0" y="754341"/>
                  </a:lnTo>
                  <a:lnTo>
                    <a:pt x="0"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8" name="Google Shape;38;p2"/>
            <p:cNvSpPr/>
            <p:nvPr/>
          </p:nvSpPr>
          <p:spPr>
            <a:xfrm rot="-2700000">
              <a:off x="-861777" y="-3756"/>
              <a:ext cx="2676646" cy="1356876"/>
            </a:xfrm>
            <a:custGeom>
              <a:rect b="b" l="l" r="r" t="t"/>
              <a:pathLst>
                <a:path extrusionOk="0" h="1356876" w="2676646">
                  <a:moveTo>
                    <a:pt x="1319770" y="0"/>
                  </a:moveTo>
                  <a:lnTo>
                    <a:pt x="2676646" y="1356876"/>
                  </a:lnTo>
                  <a:lnTo>
                    <a:pt x="0" y="1356876"/>
                  </a:lnTo>
                  <a:lnTo>
                    <a:pt x="0" y="131977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9" name="Google Shape;39;p2"/>
            <p:cNvSpPr/>
            <p:nvPr/>
          </p:nvSpPr>
          <p:spPr>
            <a:xfrm rot="-8100000">
              <a:off x="-1226102" y="1737462"/>
              <a:ext cx="2416016" cy="2416016"/>
            </a:xfrm>
            <a:custGeom>
              <a:rect b="b" l="l" r="r" t="t"/>
              <a:pathLst>
                <a:path extrusionOk="0" h="754341" w="754341">
                  <a:moveTo>
                    <a:pt x="754341" y="754341"/>
                  </a:moveTo>
                  <a:lnTo>
                    <a:pt x="0" y="754341"/>
                  </a:lnTo>
                  <a:lnTo>
                    <a:pt x="0"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40" name="Google Shape;40;p2"/>
            <p:cNvGrpSpPr/>
            <p:nvPr/>
          </p:nvGrpSpPr>
          <p:grpSpPr>
            <a:xfrm>
              <a:off x="-1075376" y="4357967"/>
              <a:ext cx="2150753" cy="2150753"/>
              <a:chOff x="-2269807" y="2347782"/>
              <a:chExt cx="4541574" cy="4541574"/>
            </a:xfrm>
          </p:grpSpPr>
          <p:sp>
            <p:nvSpPr>
              <p:cNvPr id="41" name="Google Shape;41;p2"/>
              <p:cNvSpPr/>
              <p:nvPr/>
            </p:nvSpPr>
            <p:spPr>
              <a:xfrm flipH="1" rot="-2700000">
                <a:off x="-1604709" y="3012880"/>
                <a:ext cx="3211378" cy="3211378"/>
              </a:xfrm>
              <a:custGeom>
                <a:rect b="b" l="l" r="r" t="t"/>
                <a:pathLst>
                  <a:path extrusionOk="0" h="754341" w="754341">
                    <a:moveTo>
                      <a:pt x="754341" y="754341"/>
                    </a:moveTo>
                    <a:lnTo>
                      <a:pt x="0" y="754341"/>
                    </a:lnTo>
                    <a:lnTo>
                      <a:pt x="0"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2" name="Google Shape;42;p2"/>
              <p:cNvSpPr/>
              <p:nvPr/>
            </p:nvSpPr>
            <p:spPr>
              <a:xfrm rot="-8100000">
                <a:off x="-1226102" y="3352505"/>
                <a:ext cx="2416016" cy="2416016"/>
              </a:xfrm>
              <a:custGeom>
                <a:rect b="b" l="l" r="r" t="t"/>
                <a:pathLst>
                  <a:path extrusionOk="0" h="754341" w="754341">
                    <a:moveTo>
                      <a:pt x="754341" y="754341"/>
                    </a:moveTo>
                    <a:lnTo>
                      <a:pt x="0" y="754341"/>
                    </a:lnTo>
                    <a:lnTo>
                      <a:pt x="0"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sp>
        <p:nvSpPr>
          <p:cNvPr id="43" name="Google Shape;43;p2"/>
          <p:cNvSpPr txBox="1"/>
          <p:nvPr>
            <p:ph type="ctrTitle"/>
          </p:nvPr>
        </p:nvSpPr>
        <p:spPr>
          <a:xfrm>
            <a:off x="2761488" y="2395728"/>
            <a:ext cx="7077456" cy="124358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6600"/>
              <a:buFont typeface="Trebuchet MS"/>
              <a:buNone/>
              <a:defRPr b="1" sz="6600">
                <a:solidFill>
                  <a:schemeClr val="accent2"/>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
          <p:cNvSpPr txBox="1"/>
          <p:nvPr>
            <p:ph idx="1" type="subTitle"/>
          </p:nvPr>
        </p:nvSpPr>
        <p:spPr>
          <a:xfrm>
            <a:off x="2761488" y="3721608"/>
            <a:ext cx="7077456" cy="86868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1800"/>
              <a:buNone/>
              <a:defRPr sz="1800">
                <a:solidFill>
                  <a:schemeClr val="lt1"/>
                </a:solidFill>
                <a:latin typeface="Arial"/>
                <a:ea typeface="Arial"/>
                <a:cs typeface="Arial"/>
                <a:sym typeface="Arial"/>
              </a:defRPr>
            </a:lvl1pPr>
            <a:lvl2pPr lvl="1" algn="l">
              <a:lnSpc>
                <a:spcPct val="90000"/>
              </a:lnSpc>
              <a:spcBef>
                <a:spcPts val="500"/>
              </a:spcBef>
              <a:spcAft>
                <a:spcPts val="0"/>
              </a:spcAft>
              <a:buSzPts val="1800"/>
              <a:buChar char="•"/>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72" name="Shape 172"/>
        <p:cNvGrpSpPr/>
        <p:nvPr/>
      </p:nvGrpSpPr>
      <p:grpSpPr>
        <a:xfrm>
          <a:off x="0" y="0"/>
          <a:ext cx="0" cy="0"/>
          <a:chOff x="0" y="0"/>
          <a:chExt cx="0" cy="0"/>
        </a:xfrm>
      </p:grpSpPr>
      <p:sp>
        <p:nvSpPr>
          <p:cNvPr id="173" name="Google Shape;173;p11"/>
          <p:cNvSpPr/>
          <p:nvPr/>
        </p:nvSpPr>
        <p:spPr>
          <a:xfrm>
            <a:off x="0" y="0"/>
            <a:ext cx="12192000" cy="6858000"/>
          </a:xfrm>
          <a:prstGeom prst="rect">
            <a:avLst/>
          </a:prstGeom>
          <a:solidFill>
            <a:srgbClr val="0C43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4" name="Google Shape;174;p11"/>
          <p:cNvSpPr/>
          <p:nvPr/>
        </p:nvSpPr>
        <p:spPr>
          <a:xfrm>
            <a:off x="0" y="0"/>
            <a:ext cx="12192000" cy="6862745"/>
          </a:xfrm>
          <a:custGeom>
            <a:rect b="b" l="l" r="r" t="t"/>
            <a:pathLst>
              <a:path extrusionOk="0" h="6849743" w="12192000">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5" name="Google Shape;175;p11"/>
          <p:cNvSpPr/>
          <p:nvPr/>
        </p:nvSpPr>
        <p:spPr>
          <a:xfrm flipH="1" rot="5400000">
            <a:off x="2626805" y="-2626805"/>
            <a:ext cx="6862743" cy="12116353"/>
          </a:xfrm>
          <a:custGeom>
            <a:rect b="b" l="l" r="r" t="t"/>
            <a:pathLst>
              <a:path extrusionOk="0" h="12116353" w="6853871">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6" name="Google Shape;176;p11"/>
          <p:cNvSpPr/>
          <p:nvPr/>
        </p:nvSpPr>
        <p:spPr>
          <a:xfrm flipH="1" rot="-5400000">
            <a:off x="5851010" y="-10649"/>
            <a:ext cx="6326154" cy="6347453"/>
          </a:xfrm>
          <a:prstGeom prst="rtTriangle">
            <a:avLst/>
          </a:pr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7" name="Google Shape;177;p11"/>
          <p:cNvSpPr/>
          <p:nvPr/>
        </p:nvSpPr>
        <p:spPr>
          <a:xfrm flipH="1" rot="5400000">
            <a:off x="2664628"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00325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8" name="Google Shape;178;p11"/>
          <p:cNvSpPr/>
          <p:nvPr/>
        </p:nvSpPr>
        <p:spPr>
          <a:xfrm rot="2700000">
            <a:off x="9668984" y="1404392"/>
            <a:ext cx="4406148" cy="5299239"/>
          </a:xfrm>
          <a:custGeom>
            <a:rect b="b" l="l" r="r" t="t"/>
            <a:pathLst>
              <a:path extrusionOk="0" h="5299239" w="4406148">
                <a:moveTo>
                  <a:pt x="0" y="0"/>
                </a:moveTo>
                <a:lnTo>
                  <a:pt x="4406148" y="4406147"/>
                </a:lnTo>
                <a:lnTo>
                  <a:pt x="3513056" y="5299239"/>
                </a:lnTo>
                <a:lnTo>
                  <a:pt x="1" y="5299239"/>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 name="Google Shape;179;p11"/>
          <p:cNvSpPr/>
          <p:nvPr/>
        </p:nvSpPr>
        <p:spPr>
          <a:xfrm flipH="1" rot="8100000">
            <a:off x="9583575" y="1088097"/>
            <a:ext cx="5072180" cy="4843502"/>
          </a:xfrm>
          <a:custGeom>
            <a:rect b="b" l="l" r="r" t="t"/>
            <a:pathLst>
              <a:path extrusionOk="0" h="4843502" w="5072180">
                <a:moveTo>
                  <a:pt x="5072180" y="4843501"/>
                </a:moveTo>
                <a:lnTo>
                  <a:pt x="228679" y="0"/>
                </a:lnTo>
                <a:lnTo>
                  <a:pt x="1" y="228678"/>
                </a:lnTo>
                <a:lnTo>
                  <a:pt x="0" y="4843502"/>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0" name="Google Shape;180;p11"/>
          <p:cNvSpPr/>
          <p:nvPr/>
        </p:nvSpPr>
        <p:spPr>
          <a:xfrm rot="2700000">
            <a:off x="11438585" y="5665752"/>
            <a:ext cx="877778" cy="1755556"/>
          </a:xfrm>
          <a:custGeom>
            <a:rect b="b" l="l" r="r" t="t"/>
            <a:pathLst>
              <a:path extrusionOk="0" h="1755556" w="877778">
                <a:moveTo>
                  <a:pt x="0" y="0"/>
                </a:moveTo>
                <a:lnTo>
                  <a:pt x="877778" y="877778"/>
                </a:lnTo>
                <a:lnTo>
                  <a:pt x="0" y="1755556"/>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11"/>
          <p:cNvSpPr/>
          <p:nvPr/>
        </p:nvSpPr>
        <p:spPr>
          <a:xfrm flipH="1" rot="8100000">
            <a:off x="10582265" y="5841410"/>
            <a:ext cx="2372348" cy="1186174"/>
          </a:xfrm>
          <a:custGeom>
            <a:rect b="b" l="l" r="r" t="t"/>
            <a:pathLst>
              <a:path extrusionOk="0" h="1186174" w="2372348">
                <a:moveTo>
                  <a:pt x="2372348" y="1186174"/>
                </a:moveTo>
                <a:lnTo>
                  <a:pt x="1186174" y="0"/>
                </a:lnTo>
                <a:lnTo>
                  <a:pt x="0" y="1186174"/>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82" name="Google Shape;182;p11"/>
          <p:cNvGrpSpPr/>
          <p:nvPr/>
        </p:nvGrpSpPr>
        <p:grpSpPr>
          <a:xfrm rot="-5400000">
            <a:off x="115697" y="-1233313"/>
            <a:ext cx="2166577" cy="2458370"/>
            <a:chOff x="10225382" y="6572118"/>
            <a:chExt cx="3924857" cy="4453454"/>
          </a:xfrm>
        </p:grpSpPr>
        <p:sp>
          <p:nvSpPr>
            <p:cNvPr id="183" name="Google Shape;183;p11"/>
            <p:cNvSpPr/>
            <p:nvPr/>
          </p:nvSpPr>
          <p:spPr>
            <a:xfrm rot="2700000">
              <a:off x="10800164" y="7675497"/>
              <a:ext cx="2775293" cy="2775293"/>
            </a:xfrm>
            <a:custGeom>
              <a:rect b="b" l="l" r="r" t="t"/>
              <a:pathLst>
                <a:path extrusionOk="0" h="754341" w="754341">
                  <a:moveTo>
                    <a:pt x="754341" y="754341"/>
                  </a:moveTo>
                  <a:lnTo>
                    <a:pt x="0" y="754341"/>
                  </a:lnTo>
                  <a:lnTo>
                    <a:pt x="0"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11"/>
            <p:cNvSpPr/>
            <p:nvPr/>
          </p:nvSpPr>
          <p:spPr>
            <a:xfrm flipH="1" rot="8100000">
              <a:off x="10811837" y="7142066"/>
              <a:ext cx="2751954" cy="2751955"/>
            </a:xfrm>
            <a:custGeom>
              <a:rect b="b" l="l" r="r" t="t"/>
              <a:pathLst>
                <a:path extrusionOk="0" h="754341" w="754341">
                  <a:moveTo>
                    <a:pt x="754341" y="754341"/>
                  </a:moveTo>
                  <a:lnTo>
                    <a:pt x="0" y="754341"/>
                  </a:lnTo>
                  <a:lnTo>
                    <a:pt x="0"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85" name="Google Shape;185;p11"/>
          <p:cNvGrpSpPr/>
          <p:nvPr/>
        </p:nvGrpSpPr>
        <p:grpSpPr>
          <a:xfrm rot="-5400000">
            <a:off x="1826158" y="-663912"/>
            <a:ext cx="1157389" cy="1319566"/>
            <a:chOff x="10431417" y="6819549"/>
            <a:chExt cx="3512798" cy="4005019"/>
          </a:xfrm>
        </p:grpSpPr>
        <p:sp>
          <p:nvSpPr>
            <p:cNvPr id="186" name="Google Shape;186;p11"/>
            <p:cNvSpPr/>
            <p:nvPr/>
          </p:nvSpPr>
          <p:spPr>
            <a:xfrm rot="2700000">
              <a:off x="10945855" y="7826207"/>
              <a:ext cx="2483923" cy="2483924"/>
            </a:xfrm>
            <a:custGeom>
              <a:rect b="b" l="l" r="r" t="t"/>
              <a:pathLst>
                <a:path extrusionOk="0" h="754341" w="754341">
                  <a:moveTo>
                    <a:pt x="754341" y="754341"/>
                  </a:moveTo>
                  <a:lnTo>
                    <a:pt x="0" y="754341"/>
                  </a:lnTo>
                  <a:lnTo>
                    <a:pt x="0"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7" name="Google Shape;187;p11"/>
            <p:cNvSpPr/>
            <p:nvPr/>
          </p:nvSpPr>
          <p:spPr>
            <a:xfrm flipH="1" rot="8100000">
              <a:off x="10986797" y="7317026"/>
              <a:ext cx="2402031" cy="2402032"/>
            </a:xfrm>
            <a:custGeom>
              <a:rect b="b" l="l" r="r" t="t"/>
              <a:pathLst>
                <a:path extrusionOk="0" h="754341" w="754341">
                  <a:moveTo>
                    <a:pt x="754341" y="754341"/>
                  </a:moveTo>
                  <a:lnTo>
                    <a:pt x="0" y="754341"/>
                  </a:lnTo>
                  <a:lnTo>
                    <a:pt x="0"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88" name="Google Shape;188;p11"/>
          <p:cNvSpPr txBox="1"/>
          <p:nvPr>
            <p:ph idx="1" type="body"/>
          </p:nvPr>
        </p:nvSpPr>
        <p:spPr>
          <a:xfrm>
            <a:off x="831850" y="4754880"/>
            <a:ext cx="6803136" cy="36576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solidFill>
                  <a:srgbClr val="B9E4FE"/>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11"/>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lt1"/>
                </a:solidFill>
                <a:latin typeface="Oswald"/>
                <a:ea typeface="Oswald"/>
                <a:cs typeface="Oswald"/>
                <a:sym typeface="Oswald"/>
              </a:defRPr>
            </a:lvl1pPr>
            <a:lvl2pPr indent="0" lvl="1" marL="0" algn="r">
              <a:spcBef>
                <a:spcPts val="0"/>
              </a:spcBef>
              <a:buNone/>
              <a:defRPr sz="1000">
                <a:solidFill>
                  <a:schemeClr val="lt1"/>
                </a:solidFill>
                <a:latin typeface="Oswald"/>
                <a:ea typeface="Oswald"/>
                <a:cs typeface="Oswald"/>
                <a:sym typeface="Oswald"/>
              </a:defRPr>
            </a:lvl2pPr>
            <a:lvl3pPr indent="0" lvl="2" marL="0" algn="r">
              <a:spcBef>
                <a:spcPts val="0"/>
              </a:spcBef>
              <a:buNone/>
              <a:defRPr sz="1000">
                <a:solidFill>
                  <a:schemeClr val="lt1"/>
                </a:solidFill>
                <a:latin typeface="Oswald"/>
                <a:ea typeface="Oswald"/>
                <a:cs typeface="Oswald"/>
                <a:sym typeface="Oswald"/>
              </a:defRPr>
            </a:lvl3pPr>
            <a:lvl4pPr indent="0" lvl="3" marL="0" algn="r">
              <a:spcBef>
                <a:spcPts val="0"/>
              </a:spcBef>
              <a:buNone/>
              <a:defRPr sz="1000">
                <a:solidFill>
                  <a:schemeClr val="lt1"/>
                </a:solidFill>
                <a:latin typeface="Oswald"/>
                <a:ea typeface="Oswald"/>
                <a:cs typeface="Oswald"/>
                <a:sym typeface="Oswald"/>
              </a:defRPr>
            </a:lvl4pPr>
            <a:lvl5pPr indent="0" lvl="4" marL="0" algn="r">
              <a:spcBef>
                <a:spcPts val="0"/>
              </a:spcBef>
              <a:buNone/>
              <a:defRPr sz="1000">
                <a:solidFill>
                  <a:schemeClr val="lt1"/>
                </a:solidFill>
                <a:latin typeface="Oswald"/>
                <a:ea typeface="Oswald"/>
                <a:cs typeface="Oswald"/>
                <a:sym typeface="Oswald"/>
              </a:defRPr>
            </a:lvl5pPr>
            <a:lvl6pPr indent="0" lvl="5" marL="0" algn="r">
              <a:spcBef>
                <a:spcPts val="0"/>
              </a:spcBef>
              <a:buNone/>
              <a:defRPr sz="1000">
                <a:solidFill>
                  <a:schemeClr val="lt1"/>
                </a:solidFill>
                <a:latin typeface="Oswald"/>
                <a:ea typeface="Oswald"/>
                <a:cs typeface="Oswald"/>
                <a:sym typeface="Oswald"/>
              </a:defRPr>
            </a:lvl6pPr>
            <a:lvl7pPr indent="0" lvl="6" marL="0" algn="r">
              <a:spcBef>
                <a:spcPts val="0"/>
              </a:spcBef>
              <a:buNone/>
              <a:defRPr sz="1000">
                <a:solidFill>
                  <a:schemeClr val="lt1"/>
                </a:solidFill>
                <a:latin typeface="Oswald"/>
                <a:ea typeface="Oswald"/>
                <a:cs typeface="Oswald"/>
                <a:sym typeface="Oswald"/>
              </a:defRPr>
            </a:lvl7pPr>
            <a:lvl8pPr indent="0" lvl="7" marL="0" algn="r">
              <a:spcBef>
                <a:spcPts val="0"/>
              </a:spcBef>
              <a:buNone/>
              <a:defRPr sz="1000">
                <a:solidFill>
                  <a:schemeClr val="lt1"/>
                </a:solidFill>
                <a:latin typeface="Oswald"/>
                <a:ea typeface="Oswald"/>
                <a:cs typeface="Oswald"/>
                <a:sym typeface="Oswald"/>
              </a:defRPr>
            </a:lvl8pPr>
            <a:lvl9pPr indent="0" lvl="8" marL="0" algn="r">
              <a:spcBef>
                <a:spcPts val="0"/>
              </a:spcBef>
              <a:buNone/>
              <a:defRPr sz="1000">
                <a:solidFill>
                  <a:schemeClr val="lt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
        <p:nvSpPr>
          <p:cNvPr id="190" name="Google Shape;190;p11"/>
          <p:cNvSpPr txBox="1"/>
          <p:nvPr>
            <p:ph type="title"/>
          </p:nvPr>
        </p:nvSpPr>
        <p:spPr>
          <a:xfrm>
            <a:off x="832104" y="3886200"/>
            <a:ext cx="7781544" cy="8590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400"/>
              <a:buFont typeface="Trebuchet MS"/>
              <a:buNone/>
              <a:defRPr b="1"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 Section Header" type="secHead">
  <p:cSld name="SECTION_HEADER">
    <p:spTree>
      <p:nvGrpSpPr>
        <p:cNvPr id="191" name="Shape 191"/>
        <p:cNvGrpSpPr/>
        <p:nvPr/>
      </p:nvGrpSpPr>
      <p:grpSpPr>
        <a:xfrm>
          <a:off x="0" y="0"/>
          <a:ext cx="0" cy="0"/>
          <a:chOff x="0" y="0"/>
          <a:chExt cx="0" cy="0"/>
        </a:xfrm>
      </p:grpSpPr>
      <p:sp>
        <p:nvSpPr>
          <p:cNvPr id="192" name="Google Shape;192;p12"/>
          <p:cNvSpPr/>
          <p:nvPr/>
        </p:nvSpPr>
        <p:spPr>
          <a:xfrm>
            <a:off x="0" y="0"/>
            <a:ext cx="12192000" cy="6858000"/>
          </a:xfrm>
          <a:prstGeom prst="rect">
            <a:avLst/>
          </a:pr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3" name="Google Shape;193;p12"/>
          <p:cNvSpPr/>
          <p:nvPr/>
        </p:nvSpPr>
        <p:spPr>
          <a:xfrm flipH="1" rot="5400000">
            <a:off x="2855762" y="-2473495"/>
            <a:ext cx="6862743" cy="11809733"/>
          </a:xfrm>
          <a:custGeom>
            <a:rect b="b" l="l" r="r" t="t"/>
            <a:pathLst>
              <a:path extrusionOk="0" h="11809733" w="686274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 name="Google Shape;194;p12"/>
          <p:cNvSpPr/>
          <p:nvPr/>
        </p:nvSpPr>
        <p:spPr>
          <a:xfrm flipH="1" rot="5400000">
            <a:off x="2626806" y="-2626805"/>
            <a:ext cx="6862743" cy="12116353"/>
          </a:xfrm>
          <a:custGeom>
            <a:rect b="b" l="l" r="r" t="t"/>
            <a:pathLst>
              <a:path extrusionOk="0" h="12116353" w="6853871">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5" name="Google Shape;195;p12"/>
          <p:cNvSpPr/>
          <p:nvPr/>
        </p:nvSpPr>
        <p:spPr>
          <a:xfrm flipH="1" rot="5400000">
            <a:off x="2664629"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003252">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96" name="Google Shape;196;p12"/>
          <p:cNvGrpSpPr/>
          <p:nvPr/>
        </p:nvGrpSpPr>
        <p:grpSpPr>
          <a:xfrm>
            <a:off x="9141047" y="1176875"/>
            <a:ext cx="5836234" cy="5812372"/>
            <a:chOff x="8440685" y="4125"/>
            <a:chExt cx="7184703" cy="7155327"/>
          </a:xfrm>
        </p:grpSpPr>
        <p:sp>
          <p:nvSpPr>
            <p:cNvPr id="197" name="Google Shape;197;p12"/>
            <p:cNvSpPr/>
            <p:nvPr/>
          </p:nvSpPr>
          <p:spPr>
            <a:xfrm rot="2700000">
              <a:off x="9668983" y="1078460"/>
              <a:ext cx="4406148" cy="5299239"/>
            </a:xfrm>
            <a:custGeom>
              <a:rect b="b" l="l" r="r" t="t"/>
              <a:pathLst>
                <a:path extrusionOk="0" h="5299239" w="4406148">
                  <a:moveTo>
                    <a:pt x="0" y="0"/>
                  </a:moveTo>
                  <a:lnTo>
                    <a:pt x="4406148" y="4406147"/>
                  </a:lnTo>
                  <a:lnTo>
                    <a:pt x="3513056" y="5299239"/>
                  </a:lnTo>
                  <a:lnTo>
                    <a:pt x="1" y="5299239"/>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8" name="Google Shape;198;p12"/>
            <p:cNvSpPr/>
            <p:nvPr/>
          </p:nvSpPr>
          <p:spPr>
            <a:xfrm flipH="1" rot="8100000">
              <a:off x="9583575" y="1088097"/>
              <a:ext cx="5072180" cy="4843502"/>
            </a:xfrm>
            <a:custGeom>
              <a:rect b="b" l="l" r="r" t="t"/>
              <a:pathLst>
                <a:path extrusionOk="0" h="4843502" w="5072180">
                  <a:moveTo>
                    <a:pt x="5072180" y="4843501"/>
                  </a:moveTo>
                  <a:lnTo>
                    <a:pt x="228679" y="0"/>
                  </a:lnTo>
                  <a:lnTo>
                    <a:pt x="1" y="228678"/>
                  </a:lnTo>
                  <a:lnTo>
                    <a:pt x="0" y="4843502"/>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99" name="Google Shape;199;p12"/>
          <p:cNvSpPr/>
          <p:nvPr/>
        </p:nvSpPr>
        <p:spPr>
          <a:xfrm rot="2700000">
            <a:off x="11438585" y="5665752"/>
            <a:ext cx="877778" cy="1755556"/>
          </a:xfrm>
          <a:custGeom>
            <a:rect b="b" l="l" r="r" t="t"/>
            <a:pathLst>
              <a:path extrusionOk="0" h="1755556" w="877778">
                <a:moveTo>
                  <a:pt x="0" y="0"/>
                </a:moveTo>
                <a:lnTo>
                  <a:pt x="877778" y="877778"/>
                </a:lnTo>
                <a:lnTo>
                  <a:pt x="0" y="1755556"/>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12"/>
          <p:cNvSpPr/>
          <p:nvPr/>
        </p:nvSpPr>
        <p:spPr>
          <a:xfrm flipH="1" rot="8100000">
            <a:off x="10582265" y="5841410"/>
            <a:ext cx="2372348" cy="1186174"/>
          </a:xfrm>
          <a:custGeom>
            <a:rect b="b" l="l" r="r" t="t"/>
            <a:pathLst>
              <a:path extrusionOk="0" h="1186174" w="2372348">
                <a:moveTo>
                  <a:pt x="2372348" y="1186174"/>
                </a:moveTo>
                <a:lnTo>
                  <a:pt x="1186174" y="0"/>
                </a:lnTo>
                <a:lnTo>
                  <a:pt x="0" y="1186174"/>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01" name="Google Shape;201;p12"/>
          <p:cNvGrpSpPr/>
          <p:nvPr/>
        </p:nvGrpSpPr>
        <p:grpSpPr>
          <a:xfrm flipH="1" rot="-5400000">
            <a:off x="9696647" y="6040936"/>
            <a:ext cx="1488421" cy="1643561"/>
            <a:chOff x="10225384" y="6572118"/>
            <a:chExt cx="3924856" cy="4333945"/>
          </a:xfrm>
        </p:grpSpPr>
        <p:sp>
          <p:nvSpPr>
            <p:cNvPr id="202" name="Google Shape;202;p12"/>
            <p:cNvSpPr/>
            <p:nvPr/>
          </p:nvSpPr>
          <p:spPr>
            <a:xfrm rot="2700000">
              <a:off x="10800166" y="7555988"/>
              <a:ext cx="2775292" cy="2775293"/>
            </a:xfrm>
            <a:custGeom>
              <a:rect b="b" l="l" r="r" t="t"/>
              <a:pathLst>
                <a:path extrusionOk="0" h="754341" w="754341">
                  <a:moveTo>
                    <a:pt x="754341" y="754341"/>
                  </a:moveTo>
                  <a:lnTo>
                    <a:pt x="0" y="754341"/>
                  </a:lnTo>
                  <a:lnTo>
                    <a:pt x="0"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 name="Google Shape;203;p12"/>
            <p:cNvSpPr/>
            <p:nvPr/>
          </p:nvSpPr>
          <p:spPr>
            <a:xfrm flipH="1" rot="8100000">
              <a:off x="10811837" y="7142066"/>
              <a:ext cx="2751954" cy="2751955"/>
            </a:xfrm>
            <a:custGeom>
              <a:rect b="b" l="l" r="r" t="t"/>
              <a:pathLst>
                <a:path extrusionOk="0" h="754341" w="754341">
                  <a:moveTo>
                    <a:pt x="754341" y="754341"/>
                  </a:moveTo>
                  <a:lnTo>
                    <a:pt x="0" y="754341"/>
                  </a:lnTo>
                  <a:lnTo>
                    <a:pt x="0"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04" name="Google Shape;204;p12"/>
          <p:cNvSpPr txBox="1"/>
          <p:nvPr>
            <p:ph type="title"/>
          </p:nvPr>
        </p:nvSpPr>
        <p:spPr>
          <a:xfrm>
            <a:off x="832104" y="3886200"/>
            <a:ext cx="7781544" cy="8590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400"/>
              <a:buFont typeface="Trebuchet MS"/>
              <a:buNone/>
              <a:defRPr b="1"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12"/>
          <p:cNvSpPr txBox="1"/>
          <p:nvPr>
            <p:ph idx="1" type="body"/>
          </p:nvPr>
        </p:nvSpPr>
        <p:spPr>
          <a:xfrm>
            <a:off x="831850" y="4754880"/>
            <a:ext cx="6803136" cy="36576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solidFill>
                  <a:srgbClr val="B9E4FE"/>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12"/>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lt1"/>
                </a:solidFill>
                <a:latin typeface="Oswald"/>
                <a:ea typeface="Oswald"/>
                <a:cs typeface="Oswald"/>
                <a:sym typeface="Oswald"/>
              </a:defRPr>
            </a:lvl1pPr>
            <a:lvl2pPr indent="0" lvl="1" marL="0" algn="r">
              <a:spcBef>
                <a:spcPts val="0"/>
              </a:spcBef>
              <a:buNone/>
              <a:defRPr sz="1000">
                <a:solidFill>
                  <a:schemeClr val="lt1"/>
                </a:solidFill>
                <a:latin typeface="Oswald"/>
                <a:ea typeface="Oswald"/>
                <a:cs typeface="Oswald"/>
                <a:sym typeface="Oswald"/>
              </a:defRPr>
            </a:lvl2pPr>
            <a:lvl3pPr indent="0" lvl="2" marL="0" algn="r">
              <a:spcBef>
                <a:spcPts val="0"/>
              </a:spcBef>
              <a:buNone/>
              <a:defRPr sz="1000">
                <a:solidFill>
                  <a:schemeClr val="lt1"/>
                </a:solidFill>
                <a:latin typeface="Oswald"/>
                <a:ea typeface="Oswald"/>
                <a:cs typeface="Oswald"/>
                <a:sym typeface="Oswald"/>
              </a:defRPr>
            </a:lvl3pPr>
            <a:lvl4pPr indent="0" lvl="3" marL="0" algn="r">
              <a:spcBef>
                <a:spcPts val="0"/>
              </a:spcBef>
              <a:buNone/>
              <a:defRPr sz="1000">
                <a:solidFill>
                  <a:schemeClr val="lt1"/>
                </a:solidFill>
                <a:latin typeface="Oswald"/>
                <a:ea typeface="Oswald"/>
                <a:cs typeface="Oswald"/>
                <a:sym typeface="Oswald"/>
              </a:defRPr>
            </a:lvl4pPr>
            <a:lvl5pPr indent="0" lvl="4" marL="0" algn="r">
              <a:spcBef>
                <a:spcPts val="0"/>
              </a:spcBef>
              <a:buNone/>
              <a:defRPr sz="1000">
                <a:solidFill>
                  <a:schemeClr val="lt1"/>
                </a:solidFill>
                <a:latin typeface="Oswald"/>
                <a:ea typeface="Oswald"/>
                <a:cs typeface="Oswald"/>
                <a:sym typeface="Oswald"/>
              </a:defRPr>
            </a:lvl5pPr>
            <a:lvl6pPr indent="0" lvl="5" marL="0" algn="r">
              <a:spcBef>
                <a:spcPts val="0"/>
              </a:spcBef>
              <a:buNone/>
              <a:defRPr sz="1000">
                <a:solidFill>
                  <a:schemeClr val="lt1"/>
                </a:solidFill>
                <a:latin typeface="Oswald"/>
                <a:ea typeface="Oswald"/>
                <a:cs typeface="Oswald"/>
                <a:sym typeface="Oswald"/>
              </a:defRPr>
            </a:lvl6pPr>
            <a:lvl7pPr indent="0" lvl="6" marL="0" algn="r">
              <a:spcBef>
                <a:spcPts val="0"/>
              </a:spcBef>
              <a:buNone/>
              <a:defRPr sz="1000">
                <a:solidFill>
                  <a:schemeClr val="lt1"/>
                </a:solidFill>
                <a:latin typeface="Oswald"/>
                <a:ea typeface="Oswald"/>
                <a:cs typeface="Oswald"/>
                <a:sym typeface="Oswald"/>
              </a:defRPr>
            </a:lvl7pPr>
            <a:lvl8pPr indent="0" lvl="7" marL="0" algn="r">
              <a:spcBef>
                <a:spcPts val="0"/>
              </a:spcBef>
              <a:buNone/>
              <a:defRPr sz="1000">
                <a:solidFill>
                  <a:schemeClr val="lt1"/>
                </a:solidFill>
                <a:latin typeface="Oswald"/>
                <a:ea typeface="Oswald"/>
                <a:cs typeface="Oswald"/>
                <a:sym typeface="Oswald"/>
              </a:defRPr>
            </a:lvl8pPr>
            <a:lvl9pPr indent="0" lvl="8" marL="0" algn="r">
              <a:spcBef>
                <a:spcPts val="0"/>
              </a:spcBef>
              <a:buNone/>
              <a:defRPr sz="1000">
                <a:solidFill>
                  <a:schemeClr val="lt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207" name="Shape 207"/>
        <p:cNvGrpSpPr/>
        <p:nvPr/>
      </p:nvGrpSpPr>
      <p:grpSpPr>
        <a:xfrm>
          <a:off x="0" y="0"/>
          <a:ext cx="0" cy="0"/>
          <a:chOff x="0" y="0"/>
          <a:chExt cx="0" cy="0"/>
        </a:xfrm>
      </p:grpSpPr>
      <p:sp>
        <p:nvSpPr>
          <p:cNvPr id="208" name="Google Shape;208;p13"/>
          <p:cNvSpPr/>
          <p:nvPr/>
        </p:nvSpPr>
        <p:spPr>
          <a:xfrm>
            <a:off x="0" y="0"/>
            <a:ext cx="12192000" cy="6858000"/>
          </a:xfrm>
          <a:prstGeom prst="rect">
            <a:avLst/>
          </a:pr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9" name="Google Shape;209;p13"/>
          <p:cNvSpPr/>
          <p:nvPr/>
        </p:nvSpPr>
        <p:spPr>
          <a:xfrm flipH="1" rot="5400000">
            <a:off x="2855762" y="-2473495"/>
            <a:ext cx="6862743" cy="11809733"/>
          </a:xfrm>
          <a:custGeom>
            <a:rect b="b" l="l" r="r" t="t"/>
            <a:pathLst>
              <a:path extrusionOk="0" h="11809733" w="686274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0" name="Google Shape;210;p13"/>
          <p:cNvSpPr/>
          <p:nvPr/>
        </p:nvSpPr>
        <p:spPr>
          <a:xfrm flipH="1" rot="5400000">
            <a:off x="2626806" y="-2626805"/>
            <a:ext cx="6862743" cy="12116353"/>
          </a:xfrm>
          <a:custGeom>
            <a:rect b="b" l="l" r="r" t="t"/>
            <a:pathLst>
              <a:path extrusionOk="0" h="12116353" w="6853871">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 name="Google Shape;211;p13"/>
          <p:cNvSpPr/>
          <p:nvPr/>
        </p:nvSpPr>
        <p:spPr>
          <a:xfrm flipH="1" rot="5400000">
            <a:off x="2664629"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003252">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2" name="Google Shape;212;p13"/>
          <p:cNvSpPr/>
          <p:nvPr/>
        </p:nvSpPr>
        <p:spPr>
          <a:xfrm>
            <a:off x="533399" y="914400"/>
            <a:ext cx="1944914" cy="1944914"/>
          </a:xfrm>
          <a:prstGeom prst="ellipse">
            <a:avLst/>
          </a:prstGeom>
          <a:solidFill>
            <a:srgbClr val="003252"/>
          </a:solidFill>
          <a:ln cap="flat" cmpd="sng" w="76200">
            <a:solidFill>
              <a:schemeClr val="accent1">
                <a:alpha val="54901"/>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3" name="Google Shape;213;p13"/>
          <p:cNvSpPr txBox="1"/>
          <p:nvPr/>
        </p:nvSpPr>
        <p:spPr>
          <a:xfrm>
            <a:off x="956993" y="923305"/>
            <a:ext cx="1005115" cy="285931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FAEFF"/>
              </a:buClr>
              <a:buSzPts val="18400"/>
              <a:buFont typeface="Trebuchet MS"/>
              <a:buNone/>
            </a:pPr>
            <a:r>
              <a:rPr b="0" i="0" lang="en-US" sz="18400">
                <a:solidFill>
                  <a:srgbClr val="2FAEFF"/>
                </a:solidFill>
                <a:latin typeface="Trebuchet MS"/>
                <a:ea typeface="Trebuchet MS"/>
                <a:cs typeface="Trebuchet MS"/>
                <a:sym typeface="Trebuchet MS"/>
              </a:rPr>
              <a:t>“</a:t>
            </a:r>
            <a:endParaRPr/>
          </a:p>
        </p:txBody>
      </p:sp>
      <p:sp>
        <p:nvSpPr>
          <p:cNvPr id="214" name="Google Shape;214;p13"/>
          <p:cNvSpPr txBox="1"/>
          <p:nvPr>
            <p:ph type="title"/>
          </p:nvPr>
        </p:nvSpPr>
        <p:spPr>
          <a:xfrm>
            <a:off x="533399" y="3200400"/>
            <a:ext cx="7551057" cy="285931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3200"/>
              <a:buFont typeface="Trebuchet MS"/>
              <a:buNone/>
              <a:defRPr b="0" i="0" sz="32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13"/>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lt1"/>
                </a:solidFill>
                <a:latin typeface="Oswald"/>
                <a:ea typeface="Oswald"/>
                <a:cs typeface="Oswald"/>
                <a:sym typeface="Oswald"/>
              </a:defRPr>
            </a:lvl1pPr>
            <a:lvl2pPr indent="0" lvl="1" marL="0" algn="r">
              <a:spcBef>
                <a:spcPts val="0"/>
              </a:spcBef>
              <a:buNone/>
              <a:defRPr sz="1000">
                <a:solidFill>
                  <a:schemeClr val="lt1"/>
                </a:solidFill>
                <a:latin typeface="Oswald"/>
                <a:ea typeface="Oswald"/>
                <a:cs typeface="Oswald"/>
                <a:sym typeface="Oswald"/>
              </a:defRPr>
            </a:lvl2pPr>
            <a:lvl3pPr indent="0" lvl="2" marL="0" algn="r">
              <a:spcBef>
                <a:spcPts val="0"/>
              </a:spcBef>
              <a:buNone/>
              <a:defRPr sz="1000">
                <a:solidFill>
                  <a:schemeClr val="lt1"/>
                </a:solidFill>
                <a:latin typeface="Oswald"/>
                <a:ea typeface="Oswald"/>
                <a:cs typeface="Oswald"/>
                <a:sym typeface="Oswald"/>
              </a:defRPr>
            </a:lvl3pPr>
            <a:lvl4pPr indent="0" lvl="3" marL="0" algn="r">
              <a:spcBef>
                <a:spcPts val="0"/>
              </a:spcBef>
              <a:buNone/>
              <a:defRPr sz="1000">
                <a:solidFill>
                  <a:schemeClr val="lt1"/>
                </a:solidFill>
                <a:latin typeface="Oswald"/>
                <a:ea typeface="Oswald"/>
                <a:cs typeface="Oswald"/>
                <a:sym typeface="Oswald"/>
              </a:defRPr>
            </a:lvl4pPr>
            <a:lvl5pPr indent="0" lvl="4" marL="0" algn="r">
              <a:spcBef>
                <a:spcPts val="0"/>
              </a:spcBef>
              <a:buNone/>
              <a:defRPr sz="1000">
                <a:solidFill>
                  <a:schemeClr val="lt1"/>
                </a:solidFill>
                <a:latin typeface="Oswald"/>
                <a:ea typeface="Oswald"/>
                <a:cs typeface="Oswald"/>
                <a:sym typeface="Oswald"/>
              </a:defRPr>
            </a:lvl5pPr>
            <a:lvl6pPr indent="0" lvl="5" marL="0" algn="r">
              <a:spcBef>
                <a:spcPts val="0"/>
              </a:spcBef>
              <a:buNone/>
              <a:defRPr sz="1000">
                <a:solidFill>
                  <a:schemeClr val="lt1"/>
                </a:solidFill>
                <a:latin typeface="Oswald"/>
                <a:ea typeface="Oswald"/>
                <a:cs typeface="Oswald"/>
                <a:sym typeface="Oswald"/>
              </a:defRPr>
            </a:lvl6pPr>
            <a:lvl7pPr indent="0" lvl="6" marL="0" algn="r">
              <a:spcBef>
                <a:spcPts val="0"/>
              </a:spcBef>
              <a:buNone/>
              <a:defRPr sz="1000">
                <a:solidFill>
                  <a:schemeClr val="lt1"/>
                </a:solidFill>
                <a:latin typeface="Oswald"/>
                <a:ea typeface="Oswald"/>
                <a:cs typeface="Oswald"/>
                <a:sym typeface="Oswald"/>
              </a:defRPr>
            </a:lvl7pPr>
            <a:lvl8pPr indent="0" lvl="7" marL="0" algn="r">
              <a:spcBef>
                <a:spcPts val="0"/>
              </a:spcBef>
              <a:buNone/>
              <a:defRPr sz="1000">
                <a:solidFill>
                  <a:schemeClr val="lt1"/>
                </a:solidFill>
                <a:latin typeface="Oswald"/>
                <a:ea typeface="Oswald"/>
                <a:cs typeface="Oswald"/>
                <a:sym typeface="Oswald"/>
              </a:defRPr>
            </a:lvl8pPr>
            <a:lvl9pPr indent="0" lvl="8" marL="0" algn="r">
              <a:spcBef>
                <a:spcPts val="0"/>
              </a:spcBef>
              <a:buNone/>
              <a:defRPr sz="1000">
                <a:solidFill>
                  <a:schemeClr val="lt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6" name="Shape 216"/>
        <p:cNvGrpSpPr/>
        <p:nvPr/>
      </p:nvGrpSpPr>
      <p:grpSpPr>
        <a:xfrm>
          <a:off x="0" y="0"/>
          <a:ext cx="0" cy="0"/>
          <a:chOff x="0" y="0"/>
          <a:chExt cx="0" cy="0"/>
        </a:xfrm>
      </p:grpSpPr>
      <p:sp>
        <p:nvSpPr>
          <p:cNvPr id="217" name="Google Shape;217;p14"/>
          <p:cNvSpPr/>
          <p:nvPr/>
        </p:nvSpPr>
        <p:spPr>
          <a:xfrm>
            <a:off x="0" y="0"/>
            <a:ext cx="12192000" cy="6884191"/>
          </a:xfrm>
          <a:prstGeom prst="rect">
            <a:avLst/>
          </a:pr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8" name="Google Shape;218;p14"/>
          <p:cNvSpPr/>
          <p:nvPr/>
        </p:nvSpPr>
        <p:spPr>
          <a:xfrm>
            <a:off x="0" y="0"/>
            <a:ext cx="12192001" cy="6884191"/>
          </a:xfrm>
          <a:custGeom>
            <a:rect b="b" l="l" r="r" t="t"/>
            <a:pathLst>
              <a:path extrusionOk="0" h="6884191" w="1219200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9" name="Google Shape;219;p14"/>
          <p:cNvSpPr/>
          <p:nvPr/>
        </p:nvSpPr>
        <p:spPr>
          <a:xfrm flipH="1" rot="5400000">
            <a:off x="2964809" y="-2364446"/>
            <a:ext cx="6862744" cy="11591639"/>
          </a:xfrm>
          <a:custGeom>
            <a:rect b="b" l="l" r="r" t="t"/>
            <a:pathLst>
              <a:path extrusionOk="0" h="11591639" w="6862744">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0" name="Google Shape;220;p14"/>
          <p:cNvSpPr/>
          <p:nvPr/>
        </p:nvSpPr>
        <p:spPr>
          <a:xfrm flipH="1" rot="5400000">
            <a:off x="2664629"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1" name="Google Shape;221;p14"/>
          <p:cNvSpPr/>
          <p:nvPr/>
        </p:nvSpPr>
        <p:spPr>
          <a:xfrm flipH="1" rot="5400000">
            <a:off x="2664628"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00325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2" name="Google Shape;222;p14"/>
          <p:cNvSpPr txBox="1"/>
          <p:nvPr>
            <p:ph type="title"/>
          </p:nvPr>
        </p:nvSpPr>
        <p:spPr>
          <a:xfrm>
            <a:off x="444500" y="542925"/>
            <a:ext cx="11214100" cy="53553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1"/>
              </a:buClr>
              <a:buSzPts val="3200"/>
              <a:buFont typeface="Trebuchet MS"/>
              <a:buNone/>
              <a:defRPr b="1" sz="32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23" name="Google Shape;223;p14"/>
          <p:cNvGrpSpPr/>
          <p:nvPr/>
        </p:nvGrpSpPr>
        <p:grpSpPr>
          <a:xfrm rot="-5400000">
            <a:off x="390304" y="-431739"/>
            <a:ext cx="757355" cy="863476"/>
            <a:chOff x="10431417" y="6819549"/>
            <a:chExt cx="3512798" cy="4005019"/>
          </a:xfrm>
        </p:grpSpPr>
        <p:sp>
          <p:nvSpPr>
            <p:cNvPr id="224" name="Google Shape;224;p14"/>
            <p:cNvSpPr/>
            <p:nvPr/>
          </p:nvSpPr>
          <p:spPr>
            <a:xfrm rot="2700000">
              <a:off x="10945855" y="7826207"/>
              <a:ext cx="2483923" cy="2483924"/>
            </a:xfrm>
            <a:custGeom>
              <a:rect b="b" l="l" r="r" t="t"/>
              <a:pathLst>
                <a:path extrusionOk="0" h="754341" w="754341">
                  <a:moveTo>
                    <a:pt x="754341" y="754341"/>
                  </a:moveTo>
                  <a:lnTo>
                    <a:pt x="0" y="754341"/>
                  </a:lnTo>
                  <a:lnTo>
                    <a:pt x="0"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5" name="Google Shape;225;p14"/>
            <p:cNvSpPr/>
            <p:nvPr/>
          </p:nvSpPr>
          <p:spPr>
            <a:xfrm flipH="1" rot="8100000">
              <a:off x="10986797" y="7317026"/>
              <a:ext cx="2402031" cy="2402032"/>
            </a:xfrm>
            <a:custGeom>
              <a:rect b="b" l="l" r="r" t="t"/>
              <a:pathLst>
                <a:path extrusionOk="0" h="754341" w="754341">
                  <a:moveTo>
                    <a:pt x="754341" y="754341"/>
                  </a:moveTo>
                  <a:lnTo>
                    <a:pt x="0" y="754341"/>
                  </a:lnTo>
                  <a:lnTo>
                    <a:pt x="0"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26" name="Google Shape;226;p14"/>
          <p:cNvGrpSpPr/>
          <p:nvPr/>
        </p:nvGrpSpPr>
        <p:grpSpPr>
          <a:xfrm>
            <a:off x="-1" y="1357409"/>
            <a:ext cx="12192001" cy="4846320"/>
            <a:chOff x="-1" y="1357409"/>
            <a:chExt cx="12192001" cy="4917518"/>
          </a:xfrm>
        </p:grpSpPr>
        <p:sp>
          <p:nvSpPr>
            <p:cNvPr id="227" name="Google Shape;227;p14"/>
            <p:cNvSpPr/>
            <p:nvPr/>
          </p:nvSpPr>
          <p:spPr>
            <a:xfrm flipH="1" rot="10800000">
              <a:off x="-1" y="1357409"/>
              <a:ext cx="12192000" cy="4917518"/>
            </a:xfrm>
            <a:prstGeom prst="snip1Rect">
              <a:avLst>
                <a:gd fmla="val 0" name="adj"/>
              </a:avLst>
            </a:pr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14"/>
            <p:cNvSpPr/>
            <p:nvPr/>
          </p:nvSpPr>
          <p:spPr>
            <a:xfrm flipH="1" rot="10800000">
              <a:off x="-1" y="1357409"/>
              <a:ext cx="12192001" cy="4917518"/>
            </a:xfrm>
            <a:prstGeom prst="snip1Rect">
              <a:avLst>
                <a:gd fmla="val 19670" name="adj"/>
              </a:avLst>
            </a:pr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29" name="Google Shape;229;p14"/>
          <p:cNvSpPr/>
          <p:nvPr/>
        </p:nvSpPr>
        <p:spPr>
          <a:xfrm flipH="1">
            <a:off x="10782300" y="5448297"/>
            <a:ext cx="1409700" cy="1409703"/>
          </a:xfrm>
          <a:custGeom>
            <a:rect b="b" l="l" r="r" t="t"/>
            <a:pathLst>
              <a:path extrusionOk="0" h="754341" w="754341">
                <a:moveTo>
                  <a:pt x="754341" y="754341"/>
                </a:moveTo>
                <a:lnTo>
                  <a:pt x="0" y="75434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0" name="Google Shape;230;p14"/>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lt1"/>
                </a:solidFill>
                <a:latin typeface="Oswald"/>
                <a:ea typeface="Oswald"/>
                <a:cs typeface="Oswald"/>
                <a:sym typeface="Oswald"/>
              </a:defRPr>
            </a:lvl1pPr>
            <a:lvl2pPr indent="0" lvl="1" marL="0" algn="r">
              <a:spcBef>
                <a:spcPts val="0"/>
              </a:spcBef>
              <a:buNone/>
              <a:defRPr sz="1000">
                <a:solidFill>
                  <a:schemeClr val="lt1"/>
                </a:solidFill>
                <a:latin typeface="Oswald"/>
                <a:ea typeface="Oswald"/>
                <a:cs typeface="Oswald"/>
                <a:sym typeface="Oswald"/>
              </a:defRPr>
            </a:lvl2pPr>
            <a:lvl3pPr indent="0" lvl="2" marL="0" algn="r">
              <a:spcBef>
                <a:spcPts val="0"/>
              </a:spcBef>
              <a:buNone/>
              <a:defRPr sz="1000">
                <a:solidFill>
                  <a:schemeClr val="lt1"/>
                </a:solidFill>
                <a:latin typeface="Oswald"/>
                <a:ea typeface="Oswald"/>
                <a:cs typeface="Oswald"/>
                <a:sym typeface="Oswald"/>
              </a:defRPr>
            </a:lvl3pPr>
            <a:lvl4pPr indent="0" lvl="3" marL="0" algn="r">
              <a:spcBef>
                <a:spcPts val="0"/>
              </a:spcBef>
              <a:buNone/>
              <a:defRPr sz="1000">
                <a:solidFill>
                  <a:schemeClr val="lt1"/>
                </a:solidFill>
                <a:latin typeface="Oswald"/>
                <a:ea typeface="Oswald"/>
                <a:cs typeface="Oswald"/>
                <a:sym typeface="Oswald"/>
              </a:defRPr>
            </a:lvl4pPr>
            <a:lvl5pPr indent="0" lvl="4" marL="0" algn="r">
              <a:spcBef>
                <a:spcPts val="0"/>
              </a:spcBef>
              <a:buNone/>
              <a:defRPr sz="1000">
                <a:solidFill>
                  <a:schemeClr val="lt1"/>
                </a:solidFill>
                <a:latin typeface="Oswald"/>
                <a:ea typeface="Oswald"/>
                <a:cs typeface="Oswald"/>
                <a:sym typeface="Oswald"/>
              </a:defRPr>
            </a:lvl5pPr>
            <a:lvl6pPr indent="0" lvl="5" marL="0" algn="r">
              <a:spcBef>
                <a:spcPts val="0"/>
              </a:spcBef>
              <a:buNone/>
              <a:defRPr sz="1000">
                <a:solidFill>
                  <a:schemeClr val="lt1"/>
                </a:solidFill>
                <a:latin typeface="Oswald"/>
                <a:ea typeface="Oswald"/>
                <a:cs typeface="Oswald"/>
                <a:sym typeface="Oswald"/>
              </a:defRPr>
            </a:lvl6pPr>
            <a:lvl7pPr indent="0" lvl="6" marL="0" algn="r">
              <a:spcBef>
                <a:spcPts val="0"/>
              </a:spcBef>
              <a:buNone/>
              <a:defRPr sz="1000">
                <a:solidFill>
                  <a:schemeClr val="lt1"/>
                </a:solidFill>
                <a:latin typeface="Oswald"/>
                <a:ea typeface="Oswald"/>
                <a:cs typeface="Oswald"/>
                <a:sym typeface="Oswald"/>
              </a:defRPr>
            </a:lvl7pPr>
            <a:lvl8pPr indent="0" lvl="7" marL="0" algn="r">
              <a:spcBef>
                <a:spcPts val="0"/>
              </a:spcBef>
              <a:buNone/>
              <a:defRPr sz="1000">
                <a:solidFill>
                  <a:schemeClr val="lt1"/>
                </a:solidFill>
                <a:latin typeface="Oswald"/>
                <a:ea typeface="Oswald"/>
                <a:cs typeface="Oswald"/>
                <a:sym typeface="Oswald"/>
              </a:defRPr>
            </a:lvl8pPr>
            <a:lvl9pPr indent="0" lvl="8" marL="0" algn="r">
              <a:spcBef>
                <a:spcPts val="0"/>
              </a:spcBef>
              <a:buNone/>
              <a:defRPr sz="1000">
                <a:solidFill>
                  <a:schemeClr val="lt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
        <p:nvSpPr>
          <p:cNvPr id="231" name="Google Shape;231;p14"/>
          <p:cNvSpPr txBox="1"/>
          <p:nvPr>
            <p:ph idx="1" type="body"/>
          </p:nvPr>
        </p:nvSpPr>
        <p:spPr>
          <a:xfrm>
            <a:off x="443365" y="1517715"/>
            <a:ext cx="5184437" cy="465924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Font typeface="Arial"/>
              <a:buChar char="•"/>
              <a:defRPr sz="2000">
                <a:solidFill>
                  <a:schemeClr val="lt1"/>
                </a:solidFill>
              </a:defRPr>
            </a:lvl1pPr>
            <a:lvl2pPr indent="-342900" lvl="1" marL="914400" algn="l">
              <a:lnSpc>
                <a:spcPct val="90000"/>
              </a:lnSpc>
              <a:spcBef>
                <a:spcPts val="500"/>
              </a:spcBef>
              <a:spcAft>
                <a:spcPts val="0"/>
              </a:spcAft>
              <a:buSzPts val="1800"/>
              <a:buFont typeface="Arial"/>
              <a:buChar char="•"/>
              <a:defRPr sz="1800">
                <a:solidFill>
                  <a:schemeClr val="lt1"/>
                </a:solidFill>
              </a:defRPr>
            </a:lvl2pPr>
            <a:lvl3pPr indent="-330200" lvl="2" marL="1371600" algn="l">
              <a:lnSpc>
                <a:spcPct val="90000"/>
              </a:lnSpc>
              <a:spcBef>
                <a:spcPts val="500"/>
              </a:spcBef>
              <a:spcAft>
                <a:spcPts val="0"/>
              </a:spcAft>
              <a:buSzPts val="1600"/>
              <a:buFont typeface="Arial"/>
              <a:buChar char="•"/>
              <a:defRPr sz="1600">
                <a:solidFill>
                  <a:schemeClr val="lt1"/>
                </a:solidFill>
              </a:defRPr>
            </a:lvl3pPr>
            <a:lvl4pPr indent="-317500" lvl="3" marL="1828800" algn="l">
              <a:lnSpc>
                <a:spcPct val="90000"/>
              </a:lnSpc>
              <a:spcBef>
                <a:spcPts val="500"/>
              </a:spcBef>
              <a:spcAft>
                <a:spcPts val="0"/>
              </a:spcAft>
              <a:buSzPts val="1400"/>
              <a:buFont typeface="Arial"/>
              <a:buChar char="•"/>
              <a:defRPr sz="1400">
                <a:solidFill>
                  <a:schemeClr val="lt1"/>
                </a:solidFill>
              </a:defRPr>
            </a:lvl4pPr>
            <a:lvl5pPr indent="-317500" lvl="4" marL="2286000" algn="l">
              <a:lnSpc>
                <a:spcPct val="90000"/>
              </a:lnSpc>
              <a:spcBef>
                <a:spcPts val="500"/>
              </a:spcBef>
              <a:spcAft>
                <a:spcPts val="0"/>
              </a:spcAft>
              <a:buSzPts val="1400"/>
              <a:buFont typeface="Arial"/>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14"/>
          <p:cNvSpPr txBox="1"/>
          <p:nvPr>
            <p:ph idx="2" type="body"/>
          </p:nvPr>
        </p:nvSpPr>
        <p:spPr>
          <a:xfrm>
            <a:off x="6474163" y="1517715"/>
            <a:ext cx="5184437" cy="465924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solidFill>
                  <a:schemeClr val="lt1"/>
                </a:solidFill>
              </a:defRPr>
            </a:lvl1pPr>
            <a:lvl2pPr indent="-342900" lvl="1" marL="914400" algn="l">
              <a:lnSpc>
                <a:spcPct val="90000"/>
              </a:lnSpc>
              <a:spcBef>
                <a:spcPts val="500"/>
              </a:spcBef>
              <a:spcAft>
                <a:spcPts val="0"/>
              </a:spcAft>
              <a:buSzPts val="1800"/>
              <a:buChar char="•"/>
              <a:defRPr sz="1800">
                <a:solidFill>
                  <a:schemeClr val="lt1"/>
                </a:solidFill>
              </a:defRPr>
            </a:lvl2pPr>
            <a:lvl3pPr indent="-330200" lvl="2" marL="1371600" algn="l">
              <a:lnSpc>
                <a:spcPct val="90000"/>
              </a:lnSpc>
              <a:spcBef>
                <a:spcPts val="500"/>
              </a:spcBef>
              <a:spcAft>
                <a:spcPts val="0"/>
              </a:spcAft>
              <a:buSzPts val="1600"/>
              <a:buChar char="•"/>
              <a:defRPr sz="1600">
                <a:solidFill>
                  <a:schemeClr val="lt1"/>
                </a:solidFill>
              </a:defRPr>
            </a:lvl3pPr>
            <a:lvl4pPr indent="-317500" lvl="3" marL="1828800" algn="l">
              <a:lnSpc>
                <a:spcPct val="90000"/>
              </a:lnSpc>
              <a:spcBef>
                <a:spcPts val="500"/>
              </a:spcBef>
              <a:spcAft>
                <a:spcPts val="0"/>
              </a:spcAft>
              <a:buSzPts val="1400"/>
              <a:buChar char="•"/>
              <a:defRPr sz="1400">
                <a:solidFill>
                  <a:schemeClr val="lt1"/>
                </a:solidFill>
              </a:defRPr>
            </a:lvl4pPr>
            <a:lvl5pPr indent="-317500" lvl="4" marL="2286000" algn="l">
              <a:lnSpc>
                <a:spcPct val="90000"/>
              </a:lnSpc>
              <a:spcBef>
                <a:spcPts val="50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ategory">
  <p:cSld name="5 Category">
    <p:spTree>
      <p:nvGrpSpPr>
        <p:cNvPr id="233" name="Shape 233"/>
        <p:cNvGrpSpPr/>
        <p:nvPr/>
      </p:nvGrpSpPr>
      <p:grpSpPr>
        <a:xfrm>
          <a:off x="0" y="0"/>
          <a:ext cx="0" cy="0"/>
          <a:chOff x="0" y="0"/>
          <a:chExt cx="0" cy="0"/>
        </a:xfrm>
      </p:grpSpPr>
      <p:sp>
        <p:nvSpPr>
          <p:cNvPr id="234" name="Google Shape;234;p15"/>
          <p:cNvSpPr/>
          <p:nvPr/>
        </p:nvSpPr>
        <p:spPr>
          <a:xfrm>
            <a:off x="0" y="0"/>
            <a:ext cx="12192000" cy="6884191"/>
          </a:xfrm>
          <a:prstGeom prst="rect">
            <a:avLst/>
          </a:pr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5" name="Google Shape;235;p15"/>
          <p:cNvSpPr/>
          <p:nvPr/>
        </p:nvSpPr>
        <p:spPr>
          <a:xfrm>
            <a:off x="0" y="0"/>
            <a:ext cx="12192001" cy="6884191"/>
          </a:xfrm>
          <a:custGeom>
            <a:rect b="b" l="l" r="r" t="t"/>
            <a:pathLst>
              <a:path extrusionOk="0" h="6884191" w="1219200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6" name="Google Shape;236;p15"/>
          <p:cNvSpPr/>
          <p:nvPr/>
        </p:nvSpPr>
        <p:spPr>
          <a:xfrm flipH="1" rot="5400000">
            <a:off x="2964809" y="-2364446"/>
            <a:ext cx="6862744" cy="11591639"/>
          </a:xfrm>
          <a:custGeom>
            <a:rect b="b" l="l" r="r" t="t"/>
            <a:pathLst>
              <a:path extrusionOk="0" h="11591639" w="6862744">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7" name="Google Shape;237;p15"/>
          <p:cNvSpPr/>
          <p:nvPr/>
        </p:nvSpPr>
        <p:spPr>
          <a:xfrm flipH="1" rot="5400000">
            <a:off x="2664629"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8" name="Google Shape;238;p15"/>
          <p:cNvSpPr/>
          <p:nvPr/>
        </p:nvSpPr>
        <p:spPr>
          <a:xfrm flipH="1" rot="5400000">
            <a:off x="2664628"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00325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9" name="Google Shape;239;p15"/>
          <p:cNvSpPr txBox="1"/>
          <p:nvPr>
            <p:ph type="title"/>
          </p:nvPr>
        </p:nvSpPr>
        <p:spPr>
          <a:xfrm>
            <a:off x="444500" y="542925"/>
            <a:ext cx="11214100" cy="53553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1"/>
              </a:buClr>
              <a:buSzPts val="3200"/>
              <a:buFont typeface="Trebuchet MS"/>
              <a:buNone/>
              <a:defRPr b="1" sz="32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40" name="Google Shape;240;p15"/>
          <p:cNvGrpSpPr/>
          <p:nvPr/>
        </p:nvGrpSpPr>
        <p:grpSpPr>
          <a:xfrm rot="-5400000">
            <a:off x="390304" y="-431739"/>
            <a:ext cx="757355" cy="863476"/>
            <a:chOff x="10431417" y="6819549"/>
            <a:chExt cx="3512798" cy="4005019"/>
          </a:xfrm>
        </p:grpSpPr>
        <p:sp>
          <p:nvSpPr>
            <p:cNvPr id="241" name="Google Shape;241;p15"/>
            <p:cNvSpPr/>
            <p:nvPr/>
          </p:nvSpPr>
          <p:spPr>
            <a:xfrm rot="2700000">
              <a:off x="10945855" y="7826207"/>
              <a:ext cx="2483923" cy="2483924"/>
            </a:xfrm>
            <a:custGeom>
              <a:rect b="b" l="l" r="r" t="t"/>
              <a:pathLst>
                <a:path extrusionOk="0" h="754341" w="754341">
                  <a:moveTo>
                    <a:pt x="754341" y="754341"/>
                  </a:moveTo>
                  <a:lnTo>
                    <a:pt x="0" y="754341"/>
                  </a:lnTo>
                  <a:lnTo>
                    <a:pt x="0"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2" name="Google Shape;242;p15"/>
            <p:cNvSpPr/>
            <p:nvPr/>
          </p:nvSpPr>
          <p:spPr>
            <a:xfrm flipH="1" rot="8100000">
              <a:off x="10986797" y="7317026"/>
              <a:ext cx="2402031" cy="2402032"/>
            </a:xfrm>
            <a:custGeom>
              <a:rect b="b" l="l" r="r" t="t"/>
              <a:pathLst>
                <a:path extrusionOk="0" h="754341" w="754341">
                  <a:moveTo>
                    <a:pt x="754341" y="754341"/>
                  </a:moveTo>
                  <a:lnTo>
                    <a:pt x="0" y="754341"/>
                  </a:lnTo>
                  <a:lnTo>
                    <a:pt x="0"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43" name="Google Shape;243;p15"/>
          <p:cNvGrpSpPr/>
          <p:nvPr/>
        </p:nvGrpSpPr>
        <p:grpSpPr>
          <a:xfrm>
            <a:off x="-1" y="1357409"/>
            <a:ext cx="12192001" cy="4846320"/>
            <a:chOff x="-1" y="1357409"/>
            <a:chExt cx="12192001" cy="4917518"/>
          </a:xfrm>
        </p:grpSpPr>
        <p:sp>
          <p:nvSpPr>
            <p:cNvPr id="244" name="Google Shape;244;p15"/>
            <p:cNvSpPr/>
            <p:nvPr/>
          </p:nvSpPr>
          <p:spPr>
            <a:xfrm flipH="1" rot="10800000">
              <a:off x="-1" y="1357409"/>
              <a:ext cx="12192000" cy="4917518"/>
            </a:xfrm>
            <a:prstGeom prst="snip1Rect">
              <a:avLst>
                <a:gd fmla="val 0" name="adj"/>
              </a:avLst>
            </a:pr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5" name="Google Shape;245;p15"/>
            <p:cNvSpPr/>
            <p:nvPr/>
          </p:nvSpPr>
          <p:spPr>
            <a:xfrm flipH="1" rot="10800000">
              <a:off x="-1" y="1357409"/>
              <a:ext cx="12192001" cy="4917518"/>
            </a:xfrm>
            <a:prstGeom prst="snip1Rect">
              <a:avLst>
                <a:gd fmla="val 19670" name="adj"/>
              </a:avLst>
            </a:pr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46" name="Google Shape;246;p15"/>
          <p:cNvSpPr/>
          <p:nvPr>
            <p:ph idx="2" type="pic"/>
          </p:nvPr>
        </p:nvSpPr>
        <p:spPr>
          <a:xfrm>
            <a:off x="978212" y="2096716"/>
            <a:ext cx="1259505" cy="1259505"/>
          </a:xfrm>
          <a:prstGeom prst="ellipse">
            <a:avLst/>
          </a:prstGeom>
          <a:solidFill>
            <a:srgbClr val="003252"/>
          </a:solidFill>
          <a:ln cap="flat" cmpd="sng" w="38100">
            <a:solidFill>
              <a:schemeClr val="accent2"/>
            </a:solidFill>
            <a:prstDash val="solid"/>
            <a:round/>
            <a:headEnd len="sm" w="sm" type="none"/>
            <a:tailEnd len="sm" w="sm" type="none"/>
          </a:ln>
        </p:spPr>
      </p:sp>
      <p:sp>
        <p:nvSpPr>
          <p:cNvPr id="247" name="Google Shape;247;p15"/>
          <p:cNvSpPr/>
          <p:nvPr>
            <p:ph idx="3" type="pic"/>
          </p:nvPr>
        </p:nvSpPr>
        <p:spPr>
          <a:xfrm>
            <a:off x="3222230" y="2096716"/>
            <a:ext cx="1259505" cy="1259505"/>
          </a:xfrm>
          <a:prstGeom prst="ellipse">
            <a:avLst/>
          </a:prstGeom>
          <a:solidFill>
            <a:srgbClr val="003252"/>
          </a:solidFill>
          <a:ln cap="flat" cmpd="sng" w="38100">
            <a:solidFill>
              <a:schemeClr val="accent2"/>
            </a:solidFill>
            <a:prstDash val="solid"/>
            <a:round/>
            <a:headEnd len="sm" w="sm" type="none"/>
            <a:tailEnd len="sm" w="sm" type="none"/>
          </a:ln>
        </p:spPr>
      </p:sp>
      <p:sp>
        <p:nvSpPr>
          <p:cNvPr id="248" name="Google Shape;248;p15"/>
          <p:cNvSpPr/>
          <p:nvPr>
            <p:ph idx="4" type="pic"/>
          </p:nvPr>
        </p:nvSpPr>
        <p:spPr>
          <a:xfrm>
            <a:off x="5466248" y="2096716"/>
            <a:ext cx="1259505" cy="1259505"/>
          </a:xfrm>
          <a:prstGeom prst="ellipse">
            <a:avLst/>
          </a:prstGeom>
          <a:solidFill>
            <a:srgbClr val="003252"/>
          </a:solidFill>
          <a:ln cap="flat" cmpd="sng" w="38100">
            <a:solidFill>
              <a:schemeClr val="accent2"/>
            </a:solidFill>
            <a:prstDash val="solid"/>
            <a:round/>
            <a:headEnd len="sm" w="sm" type="none"/>
            <a:tailEnd len="sm" w="sm" type="none"/>
          </a:ln>
        </p:spPr>
      </p:sp>
      <p:sp>
        <p:nvSpPr>
          <p:cNvPr id="249" name="Google Shape;249;p15"/>
          <p:cNvSpPr/>
          <p:nvPr>
            <p:ph idx="5" type="pic"/>
          </p:nvPr>
        </p:nvSpPr>
        <p:spPr>
          <a:xfrm>
            <a:off x="7710266" y="2096716"/>
            <a:ext cx="1259505" cy="1259505"/>
          </a:xfrm>
          <a:prstGeom prst="ellipse">
            <a:avLst/>
          </a:prstGeom>
          <a:solidFill>
            <a:srgbClr val="003252"/>
          </a:solidFill>
          <a:ln cap="flat" cmpd="sng" w="38100">
            <a:solidFill>
              <a:schemeClr val="accent2"/>
            </a:solidFill>
            <a:prstDash val="solid"/>
            <a:round/>
            <a:headEnd len="sm" w="sm" type="none"/>
            <a:tailEnd len="sm" w="sm" type="none"/>
          </a:ln>
        </p:spPr>
      </p:sp>
      <p:sp>
        <p:nvSpPr>
          <p:cNvPr id="250" name="Google Shape;250;p15"/>
          <p:cNvSpPr/>
          <p:nvPr>
            <p:ph idx="6" type="pic"/>
          </p:nvPr>
        </p:nvSpPr>
        <p:spPr>
          <a:xfrm>
            <a:off x="9954283" y="2096716"/>
            <a:ext cx="1259505" cy="1259505"/>
          </a:xfrm>
          <a:prstGeom prst="ellipse">
            <a:avLst/>
          </a:prstGeom>
          <a:solidFill>
            <a:srgbClr val="003252"/>
          </a:solidFill>
          <a:ln cap="flat" cmpd="sng" w="38100">
            <a:solidFill>
              <a:schemeClr val="accent2"/>
            </a:solidFill>
            <a:prstDash val="solid"/>
            <a:round/>
            <a:headEnd len="sm" w="sm" type="none"/>
            <a:tailEnd len="sm" w="sm" type="none"/>
          </a:ln>
        </p:spPr>
      </p:sp>
      <p:sp>
        <p:nvSpPr>
          <p:cNvPr id="251" name="Google Shape;251;p15"/>
          <p:cNvSpPr txBox="1"/>
          <p:nvPr>
            <p:ph idx="1" type="body"/>
          </p:nvPr>
        </p:nvSpPr>
        <p:spPr>
          <a:xfrm>
            <a:off x="719894" y="4240093"/>
            <a:ext cx="1776140" cy="146304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sz="1400">
                <a:solidFill>
                  <a:schemeClr val="lt1"/>
                </a:solidFill>
                <a:latin typeface="Arial"/>
                <a:ea typeface="Arial"/>
                <a:cs typeface="Arial"/>
                <a:sym typeface="Arial"/>
              </a:defRPr>
            </a:lvl1pPr>
            <a:lvl2pPr indent="-330200" lvl="1" marL="914400" algn="l">
              <a:lnSpc>
                <a:spcPct val="100000"/>
              </a:lnSpc>
              <a:spcBef>
                <a:spcPts val="600"/>
              </a:spcBef>
              <a:spcAft>
                <a:spcPts val="0"/>
              </a:spcAft>
              <a:buSzPts val="1600"/>
              <a:buChar char="•"/>
              <a:defRPr sz="1600">
                <a:solidFill>
                  <a:schemeClr val="lt1"/>
                </a:solidFill>
                <a:latin typeface="Arial"/>
                <a:ea typeface="Arial"/>
                <a:cs typeface="Arial"/>
                <a:sym typeface="Arial"/>
              </a:defRPr>
            </a:lvl2pPr>
            <a:lvl3pPr indent="-317500" lvl="2" marL="1371600" algn="l">
              <a:lnSpc>
                <a:spcPct val="100000"/>
              </a:lnSpc>
              <a:spcBef>
                <a:spcPts val="600"/>
              </a:spcBef>
              <a:spcAft>
                <a:spcPts val="0"/>
              </a:spcAft>
              <a:buSzPts val="1400"/>
              <a:buChar char="•"/>
              <a:defRPr sz="1400">
                <a:solidFill>
                  <a:schemeClr val="lt1"/>
                </a:solidFill>
                <a:latin typeface="Arial"/>
                <a:ea typeface="Arial"/>
                <a:cs typeface="Arial"/>
                <a:sym typeface="Arial"/>
              </a:defRPr>
            </a:lvl3pPr>
            <a:lvl4pPr indent="-317500" lvl="3" marL="1828800" algn="l">
              <a:lnSpc>
                <a:spcPct val="90000"/>
              </a:lnSpc>
              <a:spcBef>
                <a:spcPts val="500"/>
              </a:spcBef>
              <a:spcAft>
                <a:spcPts val="0"/>
              </a:spcAft>
              <a:buSzPts val="1400"/>
              <a:buChar char="•"/>
              <a:defRPr sz="1400">
                <a:solidFill>
                  <a:schemeClr val="lt1"/>
                </a:solidFill>
                <a:latin typeface="Arial"/>
                <a:ea typeface="Arial"/>
                <a:cs typeface="Arial"/>
                <a:sym typeface="Arial"/>
              </a:defRPr>
            </a:lvl4pPr>
            <a:lvl5pPr indent="-317500" lvl="4" marL="2286000" algn="l">
              <a:lnSpc>
                <a:spcPct val="90000"/>
              </a:lnSpc>
              <a:spcBef>
                <a:spcPts val="500"/>
              </a:spcBef>
              <a:spcAft>
                <a:spcPts val="0"/>
              </a:spcAft>
              <a:buSzPts val="1400"/>
              <a:buChar char="•"/>
              <a:defRPr sz="140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2" name="Google Shape;252;p15"/>
          <p:cNvSpPr txBox="1"/>
          <p:nvPr>
            <p:ph idx="7" type="body"/>
          </p:nvPr>
        </p:nvSpPr>
        <p:spPr>
          <a:xfrm>
            <a:off x="2963912" y="4240093"/>
            <a:ext cx="1776140" cy="146304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sz="1400">
                <a:solidFill>
                  <a:schemeClr val="lt1"/>
                </a:solidFill>
                <a:latin typeface="Arial"/>
                <a:ea typeface="Arial"/>
                <a:cs typeface="Arial"/>
                <a:sym typeface="Arial"/>
              </a:defRPr>
            </a:lvl1pPr>
            <a:lvl2pPr indent="-330200" lvl="1" marL="914400" algn="l">
              <a:lnSpc>
                <a:spcPct val="100000"/>
              </a:lnSpc>
              <a:spcBef>
                <a:spcPts val="600"/>
              </a:spcBef>
              <a:spcAft>
                <a:spcPts val="0"/>
              </a:spcAft>
              <a:buSzPts val="1600"/>
              <a:buChar char="•"/>
              <a:defRPr sz="1600">
                <a:solidFill>
                  <a:schemeClr val="lt1"/>
                </a:solidFill>
                <a:latin typeface="Arial"/>
                <a:ea typeface="Arial"/>
                <a:cs typeface="Arial"/>
                <a:sym typeface="Arial"/>
              </a:defRPr>
            </a:lvl2pPr>
            <a:lvl3pPr indent="-317500" lvl="2" marL="1371600" algn="l">
              <a:lnSpc>
                <a:spcPct val="100000"/>
              </a:lnSpc>
              <a:spcBef>
                <a:spcPts val="600"/>
              </a:spcBef>
              <a:spcAft>
                <a:spcPts val="0"/>
              </a:spcAft>
              <a:buSzPts val="1400"/>
              <a:buChar char="•"/>
              <a:defRPr sz="1400">
                <a:solidFill>
                  <a:schemeClr val="lt1"/>
                </a:solidFill>
                <a:latin typeface="Arial"/>
                <a:ea typeface="Arial"/>
                <a:cs typeface="Arial"/>
                <a:sym typeface="Arial"/>
              </a:defRPr>
            </a:lvl3pPr>
            <a:lvl4pPr indent="-317500" lvl="3" marL="1828800" algn="l">
              <a:lnSpc>
                <a:spcPct val="90000"/>
              </a:lnSpc>
              <a:spcBef>
                <a:spcPts val="500"/>
              </a:spcBef>
              <a:spcAft>
                <a:spcPts val="0"/>
              </a:spcAft>
              <a:buSzPts val="1400"/>
              <a:buChar char="•"/>
              <a:defRPr sz="1400">
                <a:solidFill>
                  <a:schemeClr val="lt1"/>
                </a:solidFill>
                <a:latin typeface="Arial"/>
                <a:ea typeface="Arial"/>
                <a:cs typeface="Arial"/>
                <a:sym typeface="Arial"/>
              </a:defRPr>
            </a:lvl4pPr>
            <a:lvl5pPr indent="-317500" lvl="4" marL="2286000" algn="l">
              <a:lnSpc>
                <a:spcPct val="90000"/>
              </a:lnSpc>
              <a:spcBef>
                <a:spcPts val="500"/>
              </a:spcBef>
              <a:spcAft>
                <a:spcPts val="0"/>
              </a:spcAft>
              <a:buSzPts val="1400"/>
              <a:buChar char="•"/>
              <a:defRPr sz="140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15"/>
          <p:cNvSpPr txBox="1"/>
          <p:nvPr>
            <p:ph idx="8" type="body"/>
          </p:nvPr>
        </p:nvSpPr>
        <p:spPr>
          <a:xfrm>
            <a:off x="5207930" y="4240093"/>
            <a:ext cx="1776140" cy="146304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sz="1400">
                <a:solidFill>
                  <a:schemeClr val="lt1"/>
                </a:solidFill>
                <a:latin typeface="Arial"/>
                <a:ea typeface="Arial"/>
                <a:cs typeface="Arial"/>
                <a:sym typeface="Arial"/>
              </a:defRPr>
            </a:lvl1pPr>
            <a:lvl2pPr indent="-330200" lvl="1" marL="914400" algn="l">
              <a:lnSpc>
                <a:spcPct val="100000"/>
              </a:lnSpc>
              <a:spcBef>
                <a:spcPts val="600"/>
              </a:spcBef>
              <a:spcAft>
                <a:spcPts val="0"/>
              </a:spcAft>
              <a:buSzPts val="1600"/>
              <a:buChar char="•"/>
              <a:defRPr sz="1600">
                <a:solidFill>
                  <a:schemeClr val="lt1"/>
                </a:solidFill>
                <a:latin typeface="Arial"/>
                <a:ea typeface="Arial"/>
                <a:cs typeface="Arial"/>
                <a:sym typeface="Arial"/>
              </a:defRPr>
            </a:lvl2pPr>
            <a:lvl3pPr indent="-317500" lvl="2" marL="1371600" algn="l">
              <a:lnSpc>
                <a:spcPct val="100000"/>
              </a:lnSpc>
              <a:spcBef>
                <a:spcPts val="600"/>
              </a:spcBef>
              <a:spcAft>
                <a:spcPts val="0"/>
              </a:spcAft>
              <a:buSzPts val="1400"/>
              <a:buChar char="•"/>
              <a:defRPr sz="1400">
                <a:solidFill>
                  <a:schemeClr val="lt1"/>
                </a:solidFill>
                <a:latin typeface="Arial"/>
                <a:ea typeface="Arial"/>
                <a:cs typeface="Arial"/>
                <a:sym typeface="Arial"/>
              </a:defRPr>
            </a:lvl3pPr>
            <a:lvl4pPr indent="-317500" lvl="3" marL="1828800" algn="l">
              <a:lnSpc>
                <a:spcPct val="90000"/>
              </a:lnSpc>
              <a:spcBef>
                <a:spcPts val="500"/>
              </a:spcBef>
              <a:spcAft>
                <a:spcPts val="0"/>
              </a:spcAft>
              <a:buSzPts val="1400"/>
              <a:buChar char="•"/>
              <a:defRPr sz="1400">
                <a:solidFill>
                  <a:schemeClr val="lt1"/>
                </a:solidFill>
                <a:latin typeface="Arial"/>
                <a:ea typeface="Arial"/>
                <a:cs typeface="Arial"/>
                <a:sym typeface="Arial"/>
              </a:defRPr>
            </a:lvl4pPr>
            <a:lvl5pPr indent="-317500" lvl="4" marL="2286000" algn="l">
              <a:lnSpc>
                <a:spcPct val="90000"/>
              </a:lnSpc>
              <a:spcBef>
                <a:spcPts val="500"/>
              </a:spcBef>
              <a:spcAft>
                <a:spcPts val="0"/>
              </a:spcAft>
              <a:buSzPts val="1400"/>
              <a:buChar char="•"/>
              <a:defRPr sz="140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15"/>
          <p:cNvSpPr txBox="1"/>
          <p:nvPr>
            <p:ph idx="9" type="body"/>
          </p:nvPr>
        </p:nvSpPr>
        <p:spPr>
          <a:xfrm>
            <a:off x="7451948" y="4240093"/>
            <a:ext cx="1776140" cy="146304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sz="1400">
                <a:solidFill>
                  <a:schemeClr val="lt1"/>
                </a:solidFill>
                <a:latin typeface="Arial"/>
                <a:ea typeface="Arial"/>
                <a:cs typeface="Arial"/>
                <a:sym typeface="Arial"/>
              </a:defRPr>
            </a:lvl1pPr>
            <a:lvl2pPr indent="-330200" lvl="1" marL="914400" algn="l">
              <a:lnSpc>
                <a:spcPct val="100000"/>
              </a:lnSpc>
              <a:spcBef>
                <a:spcPts val="600"/>
              </a:spcBef>
              <a:spcAft>
                <a:spcPts val="0"/>
              </a:spcAft>
              <a:buSzPts val="1600"/>
              <a:buChar char="•"/>
              <a:defRPr sz="1600">
                <a:solidFill>
                  <a:schemeClr val="lt1"/>
                </a:solidFill>
                <a:latin typeface="Arial"/>
                <a:ea typeface="Arial"/>
                <a:cs typeface="Arial"/>
                <a:sym typeface="Arial"/>
              </a:defRPr>
            </a:lvl2pPr>
            <a:lvl3pPr indent="-317500" lvl="2" marL="1371600" algn="l">
              <a:lnSpc>
                <a:spcPct val="100000"/>
              </a:lnSpc>
              <a:spcBef>
                <a:spcPts val="600"/>
              </a:spcBef>
              <a:spcAft>
                <a:spcPts val="0"/>
              </a:spcAft>
              <a:buSzPts val="1400"/>
              <a:buChar char="•"/>
              <a:defRPr sz="1400">
                <a:solidFill>
                  <a:schemeClr val="lt1"/>
                </a:solidFill>
                <a:latin typeface="Arial"/>
                <a:ea typeface="Arial"/>
                <a:cs typeface="Arial"/>
                <a:sym typeface="Arial"/>
              </a:defRPr>
            </a:lvl3pPr>
            <a:lvl4pPr indent="-317500" lvl="3" marL="1828800" algn="l">
              <a:lnSpc>
                <a:spcPct val="90000"/>
              </a:lnSpc>
              <a:spcBef>
                <a:spcPts val="500"/>
              </a:spcBef>
              <a:spcAft>
                <a:spcPts val="0"/>
              </a:spcAft>
              <a:buSzPts val="1400"/>
              <a:buChar char="•"/>
              <a:defRPr sz="1400">
                <a:solidFill>
                  <a:schemeClr val="lt1"/>
                </a:solidFill>
                <a:latin typeface="Arial"/>
                <a:ea typeface="Arial"/>
                <a:cs typeface="Arial"/>
                <a:sym typeface="Arial"/>
              </a:defRPr>
            </a:lvl4pPr>
            <a:lvl5pPr indent="-317500" lvl="4" marL="2286000" algn="l">
              <a:lnSpc>
                <a:spcPct val="90000"/>
              </a:lnSpc>
              <a:spcBef>
                <a:spcPts val="500"/>
              </a:spcBef>
              <a:spcAft>
                <a:spcPts val="0"/>
              </a:spcAft>
              <a:buSzPts val="1400"/>
              <a:buChar char="•"/>
              <a:defRPr sz="140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5" name="Google Shape;255;p15"/>
          <p:cNvSpPr txBox="1"/>
          <p:nvPr>
            <p:ph idx="13" type="body"/>
          </p:nvPr>
        </p:nvSpPr>
        <p:spPr>
          <a:xfrm>
            <a:off x="9695965" y="4240093"/>
            <a:ext cx="1776140" cy="146304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sz="1400">
                <a:solidFill>
                  <a:schemeClr val="lt1"/>
                </a:solidFill>
                <a:latin typeface="Arial"/>
                <a:ea typeface="Arial"/>
                <a:cs typeface="Arial"/>
                <a:sym typeface="Arial"/>
              </a:defRPr>
            </a:lvl1pPr>
            <a:lvl2pPr indent="-330200" lvl="1" marL="914400" algn="l">
              <a:lnSpc>
                <a:spcPct val="100000"/>
              </a:lnSpc>
              <a:spcBef>
                <a:spcPts val="600"/>
              </a:spcBef>
              <a:spcAft>
                <a:spcPts val="0"/>
              </a:spcAft>
              <a:buSzPts val="1600"/>
              <a:buChar char="•"/>
              <a:defRPr sz="1600">
                <a:solidFill>
                  <a:schemeClr val="lt1"/>
                </a:solidFill>
                <a:latin typeface="Arial"/>
                <a:ea typeface="Arial"/>
                <a:cs typeface="Arial"/>
                <a:sym typeface="Arial"/>
              </a:defRPr>
            </a:lvl2pPr>
            <a:lvl3pPr indent="-317500" lvl="2" marL="1371600" algn="l">
              <a:lnSpc>
                <a:spcPct val="100000"/>
              </a:lnSpc>
              <a:spcBef>
                <a:spcPts val="600"/>
              </a:spcBef>
              <a:spcAft>
                <a:spcPts val="0"/>
              </a:spcAft>
              <a:buSzPts val="1400"/>
              <a:buChar char="•"/>
              <a:defRPr sz="1400">
                <a:solidFill>
                  <a:schemeClr val="lt1"/>
                </a:solidFill>
                <a:latin typeface="Arial"/>
                <a:ea typeface="Arial"/>
                <a:cs typeface="Arial"/>
                <a:sym typeface="Arial"/>
              </a:defRPr>
            </a:lvl3pPr>
            <a:lvl4pPr indent="-317500" lvl="3" marL="1828800" algn="l">
              <a:lnSpc>
                <a:spcPct val="90000"/>
              </a:lnSpc>
              <a:spcBef>
                <a:spcPts val="500"/>
              </a:spcBef>
              <a:spcAft>
                <a:spcPts val="0"/>
              </a:spcAft>
              <a:buSzPts val="1400"/>
              <a:buChar char="•"/>
              <a:defRPr sz="1400">
                <a:solidFill>
                  <a:schemeClr val="lt1"/>
                </a:solidFill>
                <a:latin typeface="Arial"/>
                <a:ea typeface="Arial"/>
                <a:cs typeface="Arial"/>
                <a:sym typeface="Arial"/>
              </a:defRPr>
            </a:lvl4pPr>
            <a:lvl5pPr indent="-317500" lvl="4" marL="2286000" algn="l">
              <a:lnSpc>
                <a:spcPct val="90000"/>
              </a:lnSpc>
              <a:spcBef>
                <a:spcPts val="500"/>
              </a:spcBef>
              <a:spcAft>
                <a:spcPts val="0"/>
              </a:spcAft>
              <a:buSzPts val="1400"/>
              <a:buChar char="•"/>
              <a:defRPr sz="140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56" name="Google Shape;256;p15"/>
          <p:cNvCxnSpPr/>
          <p:nvPr/>
        </p:nvCxnSpPr>
        <p:spPr>
          <a:xfrm>
            <a:off x="1242354" y="3825022"/>
            <a:ext cx="731221" cy="0"/>
          </a:xfrm>
          <a:prstGeom prst="straightConnector1">
            <a:avLst/>
          </a:prstGeom>
          <a:noFill/>
          <a:ln cap="rnd" cmpd="sng" w="38100">
            <a:solidFill>
              <a:schemeClr val="accent2"/>
            </a:solidFill>
            <a:prstDash val="solid"/>
            <a:miter lim="800000"/>
            <a:headEnd len="sm" w="sm" type="none"/>
            <a:tailEnd len="sm" w="sm" type="none"/>
          </a:ln>
        </p:spPr>
      </p:cxnSp>
      <p:cxnSp>
        <p:nvCxnSpPr>
          <p:cNvPr id="257" name="Google Shape;257;p15"/>
          <p:cNvCxnSpPr/>
          <p:nvPr/>
        </p:nvCxnSpPr>
        <p:spPr>
          <a:xfrm>
            <a:off x="3486372" y="3825022"/>
            <a:ext cx="731221" cy="0"/>
          </a:xfrm>
          <a:prstGeom prst="straightConnector1">
            <a:avLst/>
          </a:prstGeom>
          <a:noFill/>
          <a:ln cap="rnd" cmpd="sng" w="38100">
            <a:solidFill>
              <a:schemeClr val="accent2"/>
            </a:solidFill>
            <a:prstDash val="solid"/>
            <a:miter lim="800000"/>
            <a:headEnd len="sm" w="sm" type="none"/>
            <a:tailEnd len="sm" w="sm" type="none"/>
          </a:ln>
        </p:spPr>
      </p:cxnSp>
      <p:cxnSp>
        <p:nvCxnSpPr>
          <p:cNvPr id="258" name="Google Shape;258;p15"/>
          <p:cNvCxnSpPr/>
          <p:nvPr/>
        </p:nvCxnSpPr>
        <p:spPr>
          <a:xfrm>
            <a:off x="5730390" y="3825022"/>
            <a:ext cx="731221" cy="0"/>
          </a:xfrm>
          <a:prstGeom prst="straightConnector1">
            <a:avLst/>
          </a:prstGeom>
          <a:noFill/>
          <a:ln cap="rnd" cmpd="sng" w="38100">
            <a:solidFill>
              <a:schemeClr val="accent2"/>
            </a:solidFill>
            <a:prstDash val="solid"/>
            <a:miter lim="800000"/>
            <a:headEnd len="sm" w="sm" type="none"/>
            <a:tailEnd len="sm" w="sm" type="none"/>
          </a:ln>
        </p:spPr>
      </p:cxnSp>
      <p:cxnSp>
        <p:nvCxnSpPr>
          <p:cNvPr id="259" name="Google Shape;259;p15"/>
          <p:cNvCxnSpPr/>
          <p:nvPr/>
        </p:nvCxnSpPr>
        <p:spPr>
          <a:xfrm>
            <a:off x="7974408" y="3825022"/>
            <a:ext cx="731221" cy="0"/>
          </a:xfrm>
          <a:prstGeom prst="straightConnector1">
            <a:avLst/>
          </a:prstGeom>
          <a:noFill/>
          <a:ln cap="rnd" cmpd="sng" w="38100">
            <a:solidFill>
              <a:schemeClr val="accent2"/>
            </a:solidFill>
            <a:prstDash val="solid"/>
            <a:miter lim="800000"/>
            <a:headEnd len="sm" w="sm" type="none"/>
            <a:tailEnd len="sm" w="sm" type="none"/>
          </a:ln>
        </p:spPr>
      </p:cxnSp>
      <p:cxnSp>
        <p:nvCxnSpPr>
          <p:cNvPr id="260" name="Google Shape;260;p15"/>
          <p:cNvCxnSpPr/>
          <p:nvPr/>
        </p:nvCxnSpPr>
        <p:spPr>
          <a:xfrm>
            <a:off x="10218425" y="3825022"/>
            <a:ext cx="731221" cy="0"/>
          </a:xfrm>
          <a:prstGeom prst="straightConnector1">
            <a:avLst/>
          </a:prstGeom>
          <a:noFill/>
          <a:ln cap="rnd" cmpd="sng" w="38100">
            <a:solidFill>
              <a:schemeClr val="accent2"/>
            </a:solidFill>
            <a:prstDash val="solid"/>
            <a:miter lim="800000"/>
            <a:headEnd len="sm" w="sm" type="none"/>
            <a:tailEnd len="sm" w="sm" type="none"/>
          </a:ln>
        </p:spPr>
      </p:cxnSp>
      <p:sp>
        <p:nvSpPr>
          <p:cNvPr id="261" name="Google Shape;261;p15"/>
          <p:cNvSpPr/>
          <p:nvPr/>
        </p:nvSpPr>
        <p:spPr>
          <a:xfrm flipH="1">
            <a:off x="10782300" y="5448297"/>
            <a:ext cx="1409700" cy="1409703"/>
          </a:xfrm>
          <a:custGeom>
            <a:rect b="b" l="l" r="r" t="t"/>
            <a:pathLst>
              <a:path extrusionOk="0" h="754341" w="754341">
                <a:moveTo>
                  <a:pt x="754341" y="754341"/>
                </a:moveTo>
                <a:lnTo>
                  <a:pt x="0" y="75434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2" name="Google Shape;262;p15"/>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lt1"/>
                </a:solidFill>
                <a:latin typeface="Oswald"/>
                <a:ea typeface="Oswald"/>
                <a:cs typeface="Oswald"/>
                <a:sym typeface="Oswald"/>
              </a:defRPr>
            </a:lvl1pPr>
            <a:lvl2pPr indent="0" lvl="1" marL="0" algn="r">
              <a:spcBef>
                <a:spcPts val="0"/>
              </a:spcBef>
              <a:buNone/>
              <a:defRPr sz="1000">
                <a:solidFill>
                  <a:schemeClr val="lt1"/>
                </a:solidFill>
                <a:latin typeface="Oswald"/>
                <a:ea typeface="Oswald"/>
                <a:cs typeface="Oswald"/>
                <a:sym typeface="Oswald"/>
              </a:defRPr>
            </a:lvl2pPr>
            <a:lvl3pPr indent="0" lvl="2" marL="0" algn="r">
              <a:spcBef>
                <a:spcPts val="0"/>
              </a:spcBef>
              <a:buNone/>
              <a:defRPr sz="1000">
                <a:solidFill>
                  <a:schemeClr val="lt1"/>
                </a:solidFill>
                <a:latin typeface="Oswald"/>
                <a:ea typeface="Oswald"/>
                <a:cs typeface="Oswald"/>
                <a:sym typeface="Oswald"/>
              </a:defRPr>
            </a:lvl3pPr>
            <a:lvl4pPr indent="0" lvl="3" marL="0" algn="r">
              <a:spcBef>
                <a:spcPts val="0"/>
              </a:spcBef>
              <a:buNone/>
              <a:defRPr sz="1000">
                <a:solidFill>
                  <a:schemeClr val="lt1"/>
                </a:solidFill>
                <a:latin typeface="Oswald"/>
                <a:ea typeface="Oswald"/>
                <a:cs typeface="Oswald"/>
                <a:sym typeface="Oswald"/>
              </a:defRPr>
            </a:lvl4pPr>
            <a:lvl5pPr indent="0" lvl="4" marL="0" algn="r">
              <a:spcBef>
                <a:spcPts val="0"/>
              </a:spcBef>
              <a:buNone/>
              <a:defRPr sz="1000">
                <a:solidFill>
                  <a:schemeClr val="lt1"/>
                </a:solidFill>
                <a:latin typeface="Oswald"/>
                <a:ea typeface="Oswald"/>
                <a:cs typeface="Oswald"/>
                <a:sym typeface="Oswald"/>
              </a:defRPr>
            </a:lvl5pPr>
            <a:lvl6pPr indent="0" lvl="5" marL="0" algn="r">
              <a:spcBef>
                <a:spcPts val="0"/>
              </a:spcBef>
              <a:buNone/>
              <a:defRPr sz="1000">
                <a:solidFill>
                  <a:schemeClr val="lt1"/>
                </a:solidFill>
                <a:latin typeface="Oswald"/>
                <a:ea typeface="Oswald"/>
                <a:cs typeface="Oswald"/>
                <a:sym typeface="Oswald"/>
              </a:defRPr>
            </a:lvl6pPr>
            <a:lvl7pPr indent="0" lvl="6" marL="0" algn="r">
              <a:spcBef>
                <a:spcPts val="0"/>
              </a:spcBef>
              <a:buNone/>
              <a:defRPr sz="1000">
                <a:solidFill>
                  <a:schemeClr val="lt1"/>
                </a:solidFill>
                <a:latin typeface="Oswald"/>
                <a:ea typeface="Oswald"/>
                <a:cs typeface="Oswald"/>
                <a:sym typeface="Oswald"/>
              </a:defRPr>
            </a:lvl7pPr>
            <a:lvl8pPr indent="0" lvl="7" marL="0" algn="r">
              <a:spcBef>
                <a:spcPts val="0"/>
              </a:spcBef>
              <a:buNone/>
              <a:defRPr sz="1000">
                <a:solidFill>
                  <a:schemeClr val="lt1"/>
                </a:solidFill>
                <a:latin typeface="Oswald"/>
                <a:ea typeface="Oswald"/>
                <a:cs typeface="Oswald"/>
                <a:sym typeface="Oswald"/>
              </a:defRPr>
            </a:lvl8pPr>
            <a:lvl9pPr indent="0" lvl="8" marL="0" algn="r">
              <a:spcBef>
                <a:spcPts val="0"/>
              </a:spcBef>
              <a:buNone/>
              <a:defRPr sz="1000">
                <a:solidFill>
                  <a:schemeClr val="lt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Section">
  <p:cSld name="Photo + 3 Section">
    <p:spTree>
      <p:nvGrpSpPr>
        <p:cNvPr id="263" name="Shape 263"/>
        <p:cNvGrpSpPr/>
        <p:nvPr/>
      </p:nvGrpSpPr>
      <p:grpSpPr>
        <a:xfrm>
          <a:off x="0" y="0"/>
          <a:ext cx="0" cy="0"/>
          <a:chOff x="0" y="0"/>
          <a:chExt cx="0" cy="0"/>
        </a:xfrm>
      </p:grpSpPr>
      <p:sp>
        <p:nvSpPr>
          <p:cNvPr id="264" name="Google Shape;264;p16"/>
          <p:cNvSpPr/>
          <p:nvPr/>
        </p:nvSpPr>
        <p:spPr>
          <a:xfrm>
            <a:off x="0" y="0"/>
            <a:ext cx="12192000" cy="6884191"/>
          </a:xfrm>
          <a:prstGeom prst="rect">
            <a:avLst/>
          </a:pr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 name="Google Shape;265;p16"/>
          <p:cNvSpPr/>
          <p:nvPr/>
        </p:nvSpPr>
        <p:spPr>
          <a:xfrm>
            <a:off x="0" y="0"/>
            <a:ext cx="12192001" cy="6884191"/>
          </a:xfrm>
          <a:custGeom>
            <a:rect b="b" l="l" r="r" t="t"/>
            <a:pathLst>
              <a:path extrusionOk="0" h="6884191" w="1219200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6" name="Google Shape;266;p16"/>
          <p:cNvSpPr/>
          <p:nvPr/>
        </p:nvSpPr>
        <p:spPr>
          <a:xfrm flipH="1" rot="5400000">
            <a:off x="2964809" y="-2364446"/>
            <a:ext cx="6862744" cy="11591639"/>
          </a:xfrm>
          <a:custGeom>
            <a:rect b="b" l="l" r="r" t="t"/>
            <a:pathLst>
              <a:path extrusionOk="0" h="11591639" w="6862744">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 name="Google Shape;267;p16"/>
          <p:cNvSpPr/>
          <p:nvPr/>
        </p:nvSpPr>
        <p:spPr>
          <a:xfrm flipH="1" rot="5400000">
            <a:off x="2664629"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 name="Google Shape;268;p16"/>
          <p:cNvSpPr/>
          <p:nvPr/>
        </p:nvSpPr>
        <p:spPr>
          <a:xfrm flipH="1" rot="5400000">
            <a:off x="2664628"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00325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 name="Google Shape;269;p16"/>
          <p:cNvSpPr txBox="1"/>
          <p:nvPr>
            <p:ph type="title"/>
          </p:nvPr>
        </p:nvSpPr>
        <p:spPr>
          <a:xfrm>
            <a:off x="444500" y="542925"/>
            <a:ext cx="11214100" cy="53553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1"/>
              </a:buClr>
              <a:buSzPts val="3200"/>
              <a:buFont typeface="Trebuchet MS"/>
              <a:buNone/>
              <a:defRPr b="1" sz="32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70" name="Google Shape;270;p16"/>
          <p:cNvGrpSpPr/>
          <p:nvPr/>
        </p:nvGrpSpPr>
        <p:grpSpPr>
          <a:xfrm rot="-5400000">
            <a:off x="390304" y="-431739"/>
            <a:ext cx="757355" cy="863476"/>
            <a:chOff x="10431417" y="6819549"/>
            <a:chExt cx="3512798" cy="4005019"/>
          </a:xfrm>
        </p:grpSpPr>
        <p:sp>
          <p:nvSpPr>
            <p:cNvPr id="271" name="Google Shape;271;p16"/>
            <p:cNvSpPr/>
            <p:nvPr/>
          </p:nvSpPr>
          <p:spPr>
            <a:xfrm rot="2700000">
              <a:off x="10945855" y="7826207"/>
              <a:ext cx="2483923" cy="2483924"/>
            </a:xfrm>
            <a:custGeom>
              <a:rect b="b" l="l" r="r" t="t"/>
              <a:pathLst>
                <a:path extrusionOk="0" h="754341" w="754341">
                  <a:moveTo>
                    <a:pt x="754341" y="754341"/>
                  </a:moveTo>
                  <a:lnTo>
                    <a:pt x="0" y="754341"/>
                  </a:lnTo>
                  <a:lnTo>
                    <a:pt x="0"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2" name="Google Shape;272;p16"/>
            <p:cNvSpPr/>
            <p:nvPr/>
          </p:nvSpPr>
          <p:spPr>
            <a:xfrm flipH="1" rot="8100000">
              <a:off x="10986797" y="7317026"/>
              <a:ext cx="2402031" cy="2402032"/>
            </a:xfrm>
            <a:custGeom>
              <a:rect b="b" l="l" r="r" t="t"/>
              <a:pathLst>
                <a:path extrusionOk="0" h="754341" w="754341">
                  <a:moveTo>
                    <a:pt x="754341" y="754341"/>
                  </a:moveTo>
                  <a:lnTo>
                    <a:pt x="0" y="754341"/>
                  </a:lnTo>
                  <a:lnTo>
                    <a:pt x="0"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73" name="Google Shape;273;p16"/>
          <p:cNvGrpSpPr/>
          <p:nvPr/>
        </p:nvGrpSpPr>
        <p:grpSpPr>
          <a:xfrm>
            <a:off x="-1" y="1357409"/>
            <a:ext cx="12192001" cy="4846320"/>
            <a:chOff x="-1" y="1357409"/>
            <a:chExt cx="12192001" cy="4917518"/>
          </a:xfrm>
        </p:grpSpPr>
        <p:sp>
          <p:nvSpPr>
            <p:cNvPr id="274" name="Google Shape;274;p16"/>
            <p:cNvSpPr/>
            <p:nvPr/>
          </p:nvSpPr>
          <p:spPr>
            <a:xfrm flipH="1" rot="10800000">
              <a:off x="-1" y="1357409"/>
              <a:ext cx="12192000" cy="4917518"/>
            </a:xfrm>
            <a:prstGeom prst="snip1Rect">
              <a:avLst>
                <a:gd fmla="val 0" name="adj"/>
              </a:avLst>
            </a:pr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5" name="Google Shape;275;p16"/>
            <p:cNvSpPr/>
            <p:nvPr/>
          </p:nvSpPr>
          <p:spPr>
            <a:xfrm flipH="1" rot="10800000">
              <a:off x="-1" y="1357409"/>
              <a:ext cx="12192001" cy="4917518"/>
            </a:xfrm>
            <a:prstGeom prst="snip1Rect">
              <a:avLst>
                <a:gd fmla="val 19670" name="adj"/>
              </a:avLst>
            </a:pr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76" name="Google Shape;276;p16"/>
          <p:cNvSpPr txBox="1"/>
          <p:nvPr>
            <p:ph idx="1" type="body"/>
          </p:nvPr>
        </p:nvSpPr>
        <p:spPr>
          <a:xfrm>
            <a:off x="542094" y="4240093"/>
            <a:ext cx="3293306" cy="14630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1400"/>
              <a:buNone/>
              <a:defRPr sz="1400">
                <a:solidFill>
                  <a:schemeClr val="lt1"/>
                </a:solidFill>
                <a:latin typeface="Arial"/>
                <a:ea typeface="Arial"/>
                <a:cs typeface="Arial"/>
                <a:sym typeface="Arial"/>
              </a:defRPr>
            </a:lvl1pPr>
            <a:lvl2pPr indent="-330200" lvl="1" marL="914400" algn="l">
              <a:lnSpc>
                <a:spcPct val="100000"/>
              </a:lnSpc>
              <a:spcBef>
                <a:spcPts val="600"/>
              </a:spcBef>
              <a:spcAft>
                <a:spcPts val="0"/>
              </a:spcAft>
              <a:buSzPts val="1600"/>
              <a:buChar char="•"/>
              <a:defRPr sz="1600">
                <a:solidFill>
                  <a:schemeClr val="lt1"/>
                </a:solidFill>
                <a:latin typeface="Arial"/>
                <a:ea typeface="Arial"/>
                <a:cs typeface="Arial"/>
                <a:sym typeface="Arial"/>
              </a:defRPr>
            </a:lvl2pPr>
            <a:lvl3pPr indent="-317500" lvl="2" marL="1371600" algn="l">
              <a:lnSpc>
                <a:spcPct val="100000"/>
              </a:lnSpc>
              <a:spcBef>
                <a:spcPts val="600"/>
              </a:spcBef>
              <a:spcAft>
                <a:spcPts val="0"/>
              </a:spcAft>
              <a:buSzPts val="1400"/>
              <a:buChar char="•"/>
              <a:defRPr sz="1400">
                <a:solidFill>
                  <a:schemeClr val="lt1"/>
                </a:solidFill>
                <a:latin typeface="Arial"/>
                <a:ea typeface="Arial"/>
                <a:cs typeface="Arial"/>
                <a:sym typeface="Arial"/>
              </a:defRPr>
            </a:lvl3pPr>
            <a:lvl4pPr indent="-317500" lvl="3" marL="1828800" algn="l">
              <a:lnSpc>
                <a:spcPct val="90000"/>
              </a:lnSpc>
              <a:spcBef>
                <a:spcPts val="500"/>
              </a:spcBef>
              <a:spcAft>
                <a:spcPts val="0"/>
              </a:spcAft>
              <a:buSzPts val="1400"/>
              <a:buChar char="•"/>
              <a:defRPr sz="1400">
                <a:solidFill>
                  <a:schemeClr val="lt1"/>
                </a:solidFill>
                <a:latin typeface="Arial"/>
                <a:ea typeface="Arial"/>
                <a:cs typeface="Arial"/>
                <a:sym typeface="Arial"/>
              </a:defRPr>
            </a:lvl4pPr>
            <a:lvl5pPr indent="-317500" lvl="4" marL="2286000" algn="l">
              <a:lnSpc>
                <a:spcPct val="90000"/>
              </a:lnSpc>
              <a:spcBef>
                <a:spcPts val="500"/>
              </a:spcBef>
              <a:spcAft>
                <a:spcPts val="0"/>
              </a:spcAft>
              <a:buSzPts val="1400"/>
              <a:buChar char="•"/>
              <a:defRPr sz="140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7" name="Google Shape;277;p16"/>
          <p:cNvSpPr/>
          <p:nvPr/>
        </p:nvSpPr>
        <p:spPr>
          <a:xfrm flipH="1">
            <a:off x="10782300" y="5448297"/>
            <a:ext cx="1409700" cy="1409703"/>
          </a:xfrm>
          <a:custGeom>
            <a:rect b="b" l="l" r="r" t="t"/>
            <a:pathLst>
              <a:path extrusionOk="0" h="754341" w="754341">
                <a:moveTo>
                  <a:pt x="754341" y="754341"/>
                </a:moveTo>
                <a:lnTo>
                  <a:pt x="0" y="75434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8" name="Google Shape;278;p16"/>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lt1"/>
                </a:solidFill>
                <a:latin typeface="Oswald"/>
                <a:ea typeface="Oswald"/>
                <a:cs typeface="Oswald"/>
                <a:sym typeface="Oswald"/>
              </a:defRPr>
            </a:lvl1pPr>
            <a:lvl2pPr indent="0" lvl="1" marL="0" algn="r">
              <a:spcBef>
                <a:spcPts val="0"/>
              </a:spcBef>
              <a:buNone/>
              <a:defRPr sz="1000">
                <a:solidFill>
                  <a:schemeClr val="lt1"/>
                </a:solidFill>
                <a:latin typeface="Oswald"/>
                <a:ea typeface="Oswald"/>
                <a:cs typeface="Oswald"/>
                <a:sym typeface="Oswald"/>
              </a:defRPr>
            </a:lvl2pPr>
            <a:lvl3pPr indent="0" lvl="2" marL="0" algn="r">
              <a:spcBef>
                <a:spcPts val="0"/>
              </a:spcBef>
              <a:buNone/>
              <a:defRPr sz="1000">
                <a:solidFill>
                  <a:schemeClr val="lt1"/>
                </a:solidFill>
                <a:latin typeface="Oswald"/>
                <a:ea typeface="Oswald"/>
                <a:cs typeface="Oswald"/>
                <a:sym typeface="Oswald"/>
              </a:defRPr>
            </a:lvl3pPr>
            <a:lvl4pPr indent="0" lvl="3" marL="0" algn="r">
              <a:spcBef>
                <a:spcPts val="0"/>
              </a:spcBef>
              <a:buNone/>
              <a:defRPr sz="1000">
                <a:solidFill>
                  <a:schemeClr val="lt1"/>
                </a:solidFill>
                <a:latin typeface="Oswald"/>
                <a:ea typeface="Oswald"/>
                <a:cs typeface="Oswald"/>
                <a:sym typeface="Oswald"/>
              </a:defRPr>
            </a:lvl4pPr>
            <a:lvl5pPr indent="0" lvl="4" marL="0" algn="r">
              <a:spcBef>
                <a:spcPts val="0"/>
              </a:spcBef>
              <a:buNone/>
              <a:defRPr sz="1000">
                <a:solidFill>
                  <a:schemeClr val="lt1"/>
                </a:solidFill>
                <a:latin typeface="Oswald"/>
                <a:ea typeface="Oswald"/>
                <a:cs typeface="Oswald"/>
                <a:sym typeface="Oswald"/>
              </a:defRPr>
            </a:lvl5pPr>
            <a:lvl6pPr indent="0" lvl="5" marL="0" algn="r">
              <a:spcBef>
                <a:spcPts val="0"/>
              </a:spcBef>
              <a:buNone/>
              <a:defRPr sz="1000">
                <a:solidFill>
                  <a:schemeClr val="lt1"/>
                </a:solidFill>
                <a:latin typeface="Oswald"/>
                <a:ea typeface="Oswald"/>
                <a:cs typeface="Oswald"/>
                <a:sym typeface="Oswald"/>
              </a:defRPr>
            </a:lvl6pPr>
            <a:lvl7pPr indent="0" lvl="6" marL="0" algn="r">
              <a:spcBef>
                <a:spcPts val="0"/>
              </a:spcBef>
              <a:buNone/>
              <a:defRPr sz="1000">
                <a:solidFill>
                  <a:schemeClr val="lt1"/>
                </a:solidFill>
                <a:latin typeface="Oswald"/>
                <a:ea typeface="Oswald"/>
                <a:cs typeface="Oswald"/>
                <a:sym typeface="Oswald"/>
              </a:defRPr>
            </a:lvl7pPr>
            <a:lvl8pPr indent="0" lvl="7" marL="0" algn="r">
              <a:spcBef>
                <a:spcPts val="0"/>
              </a:spcBef>
              <a:buNone/>
              <a:defRPr sz="1000">
                <a:solidFill>
                  <a:schemeClr val="lt1"/>
                </a:solidFill>
                <a:latin typeface="Oswald"/>
                <a:ea typeface="Oswald"/>
                <a:cs typeface="Oswald"/>
                <a:sym typeface="Oswald"/>
              </a:defRPr>
            </a:lvl8pPr>
            <a:lvl9pPr indent="0" lvl="8" marL="0" algn="r">
              <a:spcBef>
                <a:spcPts val="0"/>
              </a:spcBef>
              <a:buNone/>
              <a:defRPr sz="1000">
                <a:solidFill>
                  <a:schemeClr val="lt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
        <p:nvSpPr>
          <p:cNvPr id="279" name="Google Shape;279;p16"/>
          <p:cNvSpPr/>
          <p:nvPr>
            <p:ph idx="2" type="pic"/>
          </p:nvPr>
        </p:nvSpPr>
        <p:spPr>
          <a:xfrm>
            <a:off x="-2" y="1352575"/>
            <a:ext cx="12192002" cy="2289897"/>
          </a:xfrm>
          <a:prstGeom prst="rect">
            <a:avLst/>
          </a:prstGeom>
          <a:noFill/>
          <a:ln>
            <a:noFill/>
          </a:ln>
        </p:spPr>
      </p:sp>
      <p:sp>
        <p:nvSpPr>
          <p:cNvPr id="280" name="Google Shape;280;p16"/>
          <p:cNvSpPr txBox="1"/>
          <p:nvPr>
            <p:ph idx="3" type="body"/>
          </p:nvPr>
        </p:nvSpPr>
        <p:spPr>
          <a:xfrm>
            <a:off x="4444169" y="4240093"/>
            <a:ext cx="3293306" cy="14630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1400"/>
              <a:buNone/>
              <a:defRPr sz="1400">
                <a:solidFill>
                  <a:schemeClr val="lt1"/>
                </a:solidFill>
                <a:latin typeface="Arial"/>
                <a:ea typeface="Arial"/>
                <a:cs typeface="Arial"/>
                <a:sym typeface="Arial"/>
              </a:defRPr>
            </a:lvl1pPr>
            <a:lvl2pPr indent="-330200" lvl="1" marL="914400" algn="l">
              <a:lnSpc>
                <a:spcPct val="100000"/>
              </a:lnSpc>
              <a:spcBef>
                <a:spcPts val="600"/>
              </a:spcBef>
              <a:spcAft>
                <a:spcPts val="0"/>
              </a:spcAft>
              <a:buSzPts val="1600"/>
              <a:buChar char="•"/>
              <a:defRPr sz="1600">
                <a:solidFill>
                  <a:schemeClr val="lt1"/>
                </a:solidFill>
                <a:latin typeface="Arial"/>
                <a:ea typeface="Arial"/>
                <a:cs typeface="Arial"/>
                <a:sym typeface="Arial"/>
              </a:defRPr>
            </a:lvl2pPr>
            <a:lvl3pPr indent="-317500" lvl="2" marL="1371600" algn="l">
              <a:lnSpc>
                <a:spcPct val="100000"/>
              </a:lnSpc>
              <a:spcBef>
                <a:spcPts val="600"/>
              </a:spcBef>
              <a:spcAft>
                <a:spcPts val="0"/>
              </a:spcAft>
              <a:buSzPts val="1400"/>
              <a:buChar char="•"/>
              <a:defRPr sz="1400">
                <a:solidFill>
                  <a:schemeClr val="lt1"/>
                </a:solidFill>
                <a:latin typeface="Arial"/>
                <a:ea typeface="Arial"/>
                <a:cs typeface="Arial"/>
                <a:sym typeface="Arial"/>
              </a:defRPr>
            </a:lvl3pPr>
            <a:lvl4pPr indent="-317500" lvl="3" marL="1828800" algn="l">
              <a:lnSpc>
                <a:spcPct val="90000"/>
              </a:lnSpc>
              <a:spcBef>
                <a:spcPts val="500"/>
              </a:spcBef>
              <a:spcAft>
                <a:spcPts val="0"/>
              </a:spcAft>
              <a:buSzPts val="1400"/>
              <a:buChar char="•"/>
              <a:defRPr sz="1400">
                <a:solidFill>
                  <a:schemeClr val="lt1"/>
                </a:solidFill>
                <a:latin typeface="Arial"/>
                <a:ea typeface="Arial"/>
                <a:cs typeface="Arial"/>
                <a:sym typeface="Arial"/>
              </a:defRPr>
            </a:lvl4pPr>
            <a:lvl5pPr indent="-317500" lvl="4" marL="2286000" algn="l">
              <a:lnSpc>
                <a:spcPct val="90000"/>
              </a:lnSpc>
              <a:spcBef>
                <a:spcPts val="500"/>
              </a:spcBef>
              <a:spcAft>
                <a:spcPts val="0"/>
              </a:spcAft>
              <a:buSzPts val="1400"/>
              <a:buChar char="•"/>
              <a:defRPr sz="140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16"/>
          <p:cNvSpPr txBox="1"/>
          <p:nvPr>
            <p:ph idx="4" type="body"/>
          </p:nvPr>
        </p:nvSpPr>
        <p:spPr>
          <a:xfrm>
            <a:off x="8346244" y="4240093"/>
            <a:ext cx="3293306" cy="14630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1400"/>
              <a:buNone/>
              <a:defRPr sz="1400">
                <a:solidFill>
                  <a:schemeClr val="lt1"/>
                </a:solidFill>
                <a:latin typeface="Arial"/>
                <a:ea typeface="Arial"/>
                <a:cs typeface="Arial"/>
                <a:sym typeface="Arial"/>
              </a:defRPr>
            </a:lvl1pPr>
            <a:lvl2pPr indent="-330200" lvl="1" marL="914400" algn="l">
              <a:lnSpc>
                <a:spcPct val="100000"/>
              </a:lnSpc>
              <a:spcBef>
                <a:spcPts val="600"/>
              </a:spcBef>
              <a:spcAft>
                <a:spcPts val="0"/>
              </a:spcAft>
              <a:buSzPts val="1600"/>
              <a:buChar char="•"/>
              <a:defRPr sz="1600">
                <a:solidFill>
                  <a:schemeClr val="lt1"/>
                </a:solidFill>
                <a:latin typeface="Arial"/>
                <a:ea typeface="Arial"/>
                <a:cs typeface="Arial"/>
                <a:sym typeface="Arial"/>
              </a:defRPr>
            </a:lvl2pPr>
            <a:lvl3pPr indent="-317500" lvl="2" marL="1371600" algn="l">
              <a:lnSpc>
                <a:spcPct val="100000"/>
              </a:lnSpc>
              <a:spcBef>
                <a:spcPts val="600"/>
              </a:spcBef>
              <a:spcAft>
                <a:spcPts val="0"/>
              </a:spcAft>
              <a:buSzPts val="1400"/>
              <a:buChar char="•"/>
              <a:defRPr sz="1400">
                <a:solidFill>
                  <a:schemeClr val="lt1"/>
                </a:solidFill>
                <a:latin typeface="Arial"/>
                <a:ea typeface="Arial"/>
                <a:cs typeface="Arial"/>
                <a:sym typeface="Arial"/>
              </a:defRPr>
            </a:lvl3pPr>
            <a:lvl4pPr indent="-317500" lvl="3" marL="1828800" algn="l">
              <a:lnSpc>
                <a:spcPct val="90000"/>
              </a:lnSpc>
              <a:spcBef>
                <a:spcPts val="500"/>
              </a:spcBef>
              <a:spcAft>
                <a:spcPts val="0"/>
              </a:spcAft>
              <a:buSzPts val="1400"/>
              <a:buChar char="•"/>
              <a:defRPr sz="1400">
                <a:solidFill>
                  <a:schemeClr val="lt1"/>
                </a:solidFill>
                <a:latin typeface="Arial"/>
                <a:ea typeface="Arial"/>
                <a:cs typeface="Arial"/>
                <a:sym typeface="Arial"/>
              </a:defRPr>
            </a:lvl4pPr>
            <a:lvl5pPr indent="-317500" lvl="4" marL="2286000" algn="l">
              <a:lnSpc>
                <a:spcPct val="90000"/>
              </a:lnSpc>
              <a:spcBef>
                <a:spcPts val="500"/>
              </a:spcBef>
              <a:spcAft>
                <a:spcPts val="0"/>
              </a:spcAft>
              <a:buSzPts val="1400"/>
              <a:buChar char="•"/>
              <a:defRPr sz="140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82" name="Shape 282"/>
        <p:cNvGrpSpPr/>
        <p:nvPr/>
      </p:nvGrpSpPr>
      <p:grpSpPr>
        <a:xfrm>
          <a:off x="0" y="0"/>
          <a:ext cx="0" cy="0"/>
          <a:chOff x="0" y="0"/>
          <a:chExt cx="0" cy="0"/>
        </a:xfrm>
      </p:grpSpPr>
      <p:sp>
        <p:nvSpPr>
          <p:cNvPr id="283" name="Google Shape;283;p17"/>
          <p:cNvSpPr/>
          <p:nvPr/>
        </p:nvSpPr>
        <p:spPr>
          <a:xfrm>
            <a:off x="0" y="0"/>
            <a:ext cx="12192000" cy="6884191"/>
          </a:xfrm>
          <a:prstGeom prst="rect">
            <a:avLst/>
          </a:pr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 name="Google Shape;284;p17"/>
          <p:cNvSpPr/>
          <p:nvPr/>
        </p:nvSpPr>
        <p:spPr>
          <a:xfrm>
            <a:off x="0" y="0"/>
            <a:ext cx="12192001" cy="6884191"/>
          </a:xfrm>
          <a:custGeom>
            <a:rect b="b" l="l" r="r" t="t"/>
            <a:pathLst>
              <a:path extrusionOk="0" h="6884191" w="1219200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 name="Google Shape;285;p17"/>
          <p:cNvSpPr/>
          <p:nvPr/>
        </p:nvSpPr>
        <p:spPr>
          <a:xfrm flipH="1" rot="5400000">
            <a:off x="2964809" y="-2364446"/>
            <a:ext cx="6862744" cy="11591639"/>
          </a:xfrm>
          <a:custGeom>
            <a:rect b="b" l="l" r="r" t="t"/>
            <a:pathLst>
              <a:path extrusionOk="0" h="11591639" w="6862744">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 name="Google Shape;286;p17"/>
          <p:cNvSpPr/>
          <p:nvPr/>
        </p:nvSpPr>
        <p:spPr>
          <a:xfrm flipH="1" rot="5400000">
            <a:off x="2664629"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 name="Google Shape;287;p17"/>
          <p:cNvSpPr/>
          <p:nvPr/>
        </p:nvSpPr>
        <p:spPr>
          <a:xfrm flipH="1" rot="5400000">
            <a:off x="2664628"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00325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88" name="Google Shape;288;p17"/>
          <p:cNvGrpSpPr/>
          <p:nvPr/>
        </p:nvGrpSpPr>
        <p:grpSpPr>
          <a:xfrm rot="-5400000">
            <a:off x="390304" y="-431739"/>
            <a:ext cx="757355" cy="863476"/>
            <a:chOff x="10431417" y="6819549"/>
            <a:chExt cx="3512798" cy="4005019"/>
          </a:xfrm>
        </p:grpSpPr>
        <p:sp>
          <p:nvSpPr>
            <p:cNvPr id="289" name="Google Shape;289;p17"/>
            <p:cNvSpPr/>
            <p:nvPr/>
          </p:nvSpPr>
          <p:spPr>
            <a:xfrm rot="2700000">
              <a:off x="10945855" y="7826207"/>
              <a:ext cx="2483923" cy="2483924"/>
            </a:xfrm>
            <a:custGeom>
              <a:rect b="b" l="l" r="r" t="t"/>
              <a:pathLst>
                <a:path extrusionOk="0" h="754341" w="754341">
                  <a:moveTo>
                    <a:pt x="754341" y="754341"/>
                  </a:moveTo>
                  <a:lnTo>
                    <a:pt x="0" y="754341"/>
                  </a:lnTo>
                  <a:lnTo>
                    <a:pt x="0"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 name="Google Shape;290;p17"/>
            <p:cNvSpPr/>
            <p:nvPr/>
          </p:nvSpPr>
          <p:spPr>
            <a:xfrm flipH="1" rot="8100000">
              <a:off x="10986797" y="7317026"/>
              <a:ext cx="2402031" cy="2402032"/>
            </a:xfrm>
            <a:custGeom>
              <a:rect b="b" l="l" r="r" t="t"/>
              <a:pathLst>
                <a:path extrusionOk="0" h="754341" w="754341">
                  <a:moveTo>
                    <a:pt x="754341" y="754341"/>
                  </a:moveTo>
                  <a:lnTo>
                    <a:pt x="0" y="754341"/>
                  </a:lnTo>
                  <a:lnTo>
                    <a:pt x="0"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91" name="Google Shape;291;p17"/>
          <p:cNvSpPr/>
          <p:nvPr/>
        </p:nvSpPr>
        <p:spPr>
          <a:xfrm flipH="1">
            <a:off x="10782300" y="5448297"/>
            <a:ext cx="1409700" cy="1409703"/>
          </a:xfrm>
          <a:custGeom>
            <a:rect b="b" l="l" r="r" t="t"/>
            <a:pathLst>
              <a:path extrusionOk="0" h="754341" w="754341">
                <a:moveTo>
                  <a:pt x="754341" y="754341"/>
                </a:moveTo>
                <a:lnTo>
                  <a:pt x="0" y="75434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 name="Google Shape;292;p17"/>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lt1"/>
                </a:solidFill>
                <a:latin typeface="Oswald"/>
                <a:ea typeface="Oswald"/>
                <a:cs typeface="Oswald"/>
                <a:sym typeface="Oswald"/>
              </a:defRPr>
            </a:lvl1pPr>
            <a:lvl2pPr indent="0" lvl="1" marL="0" algn="r">
              <a:spcBef>
                <a:spcPts val="0"/>
              </a:spcBef>
              <a:buNone/>
              <a:defRPr sz="1000">
                <a:solidFill>
                  <a:schemeClr val="lt1"/>
                </a:solidFill>
                <a:latin typeface="Oswald"/>
                <a:ea typeface="Oswald"/>
                <a:cs typeface="Oswald"/>
                <a:sym typeface="Oswald"/>
              </a:defRPr>
            </a:lvl2pPr>
            <a:lvl3pPr indent="0" lvl="2" marL="0" algn="r">
              <a:spcBef>
                <a:spcPts val="0"/>
              </a:spcBef>
              <a:buNone/>
              <a:defRPr sz="1000">
                <a:solidFill>
                  <a:schemeClr val="lt1"/>
                </a:solidFill>
                <a:latin typeface="Oswald"/>
                <a:ea typeface="Oswald"/>
                <a:cs typeface="Oswald"/>
                <a:sym typeface="Oswald"/>
              </a:defRPr>
            </a:lvl3pPr>
            <a:lvl4pPr indent="0" lvl="3" marL="0" algn="r">
              <a:spcBef>
                <a:spcPts val="0"/>
              </a:spcBef>
              <a:buNone/>
              <a:defRPr sz="1000">
                <a:solidFill>
                  <a:schemeClr val="lt1"/>
                </a:solidFill>
                <a:latin typeface="Oswald"/>
                <a:ea typeface="Oswald"/>
                <a:cs typeface="Oswald"/>
                <a:sym typeface="Oswald"/>
              </a:defRPr>
            </a:lvl4pPr>
            <a:lvl5pPr indent="0" lvl="4" marL="0" algn="r">
              <a:spcBef>
                <a:spcPts val="0"/>
              </a:spcBef>
              <a:buNone/>
              <a:defRPr sz="1000">
                <a:solidFill>
                  <a:schemeClr val="lt1"/>
                </a:solidFill>
                <a:latin typeface="Oswald"/>
                <a:ea typeface="Oswald"/>
                <a:cs typeface="Oswald"/>
                <a:sym typeface="Oswald"/>
              </a:defRPr>
            </a:lvl5pPr>
            <a:lvl6pPr indent="0" lvl="5" marL="0" algn="r">
              <a:spcBef>
                <a:spcPts val="0"/>
              </a:spcBef>
              <a:buNone/>
              <a:defRPr sz="1000">
                <a:solidFill>
                  <a:schemeClr val="lt1"/>
                </a:solidFill>
                <a:latin typeface="Oswald"/>
                <a:ea typeface="Oswald"/>
                <a:cs typeface="Oswald"/>
                <a:sym typeface="Oswald"/>
              </a:defRPr>
            </a:lvl6pPr>
            <a:lvl7pPr indent="0" lvl="6" marL="0" algn="r">
              <a:spcBef>
                <a:spcPts val="0"/>
              </a:spcBef>
              <a:buNone/>
              <a:defRPr sz="1000">
                <a:solidFill>
                  <a:schemeClr val="lt1"/>
                </a:solidFill>
                <a:latin typeface="Oswald"/>
                <a:ea typeface="Oswald"/>
                <a:cs typeface="Oswald"/>
                <a:sym typeface="Oswald"/>
              </a:defRPr>
            </a:lvl7pPr>
            <a:lvl8pPr indent="0" lvl="7" marL="0" algn="r">
              <a:spcBef>
                <a:spcPts val="0"/>
              </a:spcBef>
              <a:buNone/>
              <a:defRPr sz="1000">
                <a:solidFill>
                  <a:schemeClr val="lt1"/>
                </a:solidFill>
                <a:latin typeface="Oswald"/>
                <a:ea typeface="Oswald"/>
                <a:cs typeface="Oswald"/>
                <a:sym typeface="Oswald"/>
              </a:defRPr>
            </a:lvl8pPr>
            <a:lvl9pPr indent="0" lvl="8" marL="0" algn="r">
              <a:spcBef>
                <a:spcPts val="0"/>
              </a:spcBef>
              <a:buNone/>
              <a:defRPr sz="1000">
                <a:solidFill>
                  <a:schemeClr val="lt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1">
  <p:cSld name="Thank You 1">
    <p:spTree>
      <p:nvGrpSpPr>
        <p:cNvPr id="293" name="Shape 293"/>
        <p:cNvGrpSpPr/>
        <p:nvPr/>
      </p:nvGrpSpPr>
      <p:grpSpPr>
        <a:xfrm>
          <a:off x="0" y="0"/>
          <a:ext cx="0" cy="0"/>
          <a:chOff x="0" y="0"/>
          <a:chExt cx="0" cy="0"/>
        </a:xfrm>
      </p:grpSpPr>
      <p:sp>
        <p:nvSpPr>
          <p:cNvPr id="294" name="Google Shape;294;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 name="Google Shape;295;p18"/>
          <p:cNvSpPr/>
          <p:nvPr/>
        </p:nvSpPr>
        <p:spPr>
          <a:xfrm flipH="1">
            <a:off x="-16297" y="0"/>
            <a:ext cx="12208298" cy="6858000"/>
          </a:xfrm>
          <a:custGeom>
            <a:rect b="b" l="l" r="r" t="t"/>
            <a:pathLst>
              <a:path extrusionOk="0" h="6858000" w="12208298">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6" name="Google Shape;296;p18"/>
          <p:cNvSpPr/>
          <p:nvPr/>
        </p:nvSpPr>
        <p:spPr>
          <a:xfrm rot="-5400000">
            <a:off x="2667000" y="-2667001"/>
            <a:ext cx="6858000" cy="12192002"/>
          </a:xfrm>
          <a:custGeom>
            <a:rect b="b" l="l" r="r" t="t"/>
            <a:pathLst>
              <a:path extrusionOk="0" h="12192002" w="6858000">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7" name="Google Shape;297;p18"/>
          <p:cNvSpPr/>
          <p:nvPr/>
        </p:nvSpPr>
        <p:spPr>
          <a:xfrm rot="-5400000">
            <a:off x="2667000" y="-2667001"/>
            <a:ext cx="6858000" cy="12192002"/>
          </a:xfrm>
          <a:custGeom>
            <a:rect b="b" l="l" r="r" t="t"/>
            <a:pathLst>
              <a:path extrusionOk="0" h="12192002" w="6858000">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rgbClr val="00325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98" name="Google Shape;298;p18"/>
          <p:cNvGrpSpPr/>
          <p:nvPr/>
        </p:nvGrpSpPr>
        <p:grpSpPr>
          <a:xfrm>
            <a:off x="1" y="0"/>
            <a:ext cx="6881966" cy="6858875"/>
            <a:chOff x="-5321" y="1096"/>
            <a:chExt cx="5924073" cy="5904197"/>
          </a:xfrm>
        </p:grpSpPr>
        <p:sp>
          <p:nvSpPr>
            <p:cNvPr id="299" name="Google Shape;299;p18"/>
            <p:cNvSpPr/>
            <p:nvPr/>
          </p:nvSpPr>
          <p:spPr>
            <a:xfrm rot="5400000">
              <a:off x="4618" y="-8842"/>
              <a:ext cx="5904196" cy="5924073"/>
            </a:xfrm>
            <a:prstGeom prst="rtTriangle">
              <a:avLst/>
            </a:pr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 name="Google Shape;300;p18"/>
            <p:cNvSpPr/>
            <p:nvPr/>
          </p:nvSpPr>
          <p:spPr>
            <a:xfrm rot="5400000">
              <a:off x="3941" y="-8164"/>
              <a:ext cx="5501471" cy="5519993"/>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 name="Google Shape;301;p18"/>
            <p:cNvSpPr/>
            <p:nvPr/>
          </p:nvSpPr>
          <p:spPr>
            <a:xfrm rot="5400000">
              <a:off x="3131" y="-7355"/>
              <a:ext cx="5019818" cy="5036720"/>
            </a:xfrm>
            <a:prstGeom prst="rtTriangle">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02" name="Google Shape;302;p18"/>
          <p:cNvSpPr txBox="1"/>
          <p:nvPr>
            <p:ph type="ctrTitle"/>
          </p:nvPr>
        </p:nvSpPr>
        <p:spPr>
          <a:xfrm>
            <a:off x="5217242" y="2807208"/>
            <a:ext cx="4945598" cy="124358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5400"/>
              <a:buFont typeface="Trebuchet MS"/>
              <a:buNone/>
              <a:defRPr b="1"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2">
  <p:cSld name="Thank You 2">
    <p:spTree>
      <p:nvGrpSpPr>
        <p:cNvPr id="303" name="Shape 303"/>
        <p:cNvGrpSpPr/>
        <p:nvPr/>
      </p:nvGrpSpPr>
      <p:grpSpPr>
        <a:xfrm>
          <a:off x="0" y="0"/>
          <a:ext cx="0" cy="0"/>
          <a:chOff x="0" y="0"/>
          <a:chExt cx="0" cy="0"/>
        </a:xfrm>
      </p:grpSpPr>
      <p:sp>
        <p:nvSpPr>
          <p:cNvPr id="304" name="Google Shape;304;p19"/>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5" name="Google Shape;305;p19"/>
          <p:cNvSpPr/>
          <p:nvPr/>
        </p:nvSpPr>
        <p:spPr>
          <a:xfrm flipH="1">
            <a:off x="-16297" y="0"/>
            <a:ext cx="12208298" cy="6858000"/>
          </a:xfrm>
          <a:custGeom>
            <a:rect b="b" l="l" r="r" t="t"/>
            <a:pathLst>
              <a:path extrusionOk="0" h="6858000" w="12208298">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6" name="Google Shape;306;p19"/>
          <p:cNvSpPr/>
          <p:nvPr/>
        </p:nvSpPr>
        <p:spPr>
          <a:xfrm rot="-5400000">
            <a:off x="2667000" y="-2667001"/>
            <a:ext cx="6858000" cy="12192002"/>
          </a:xfrm>
          <a:custGeom>
            <a:rect b="b" l="l" r="r" t="t"/>
            <a:pathLst>
              <a:path extrusionOk="0" h="12192002" w="6858000">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7" name="Google Shape;307;p19"/>
          <p:cNvSpPr/>
          <p:nvPr/>
        </p:nvSpPr>
        <p:spPr>
          <a:xfrm rot="-5400000">
            <a:off x="2667000" y="-2667001"/>
            <a:ext cx="6858000" cy="12192002"/>
          </a:xfrm>
          <a:custGeom>
            <a:rect b="b" l="l" r="r" t="t"/>
            <a:pathLst>
              <a:path extrusionOk="0" h="12192002" w="6858000">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rgbClr val="00325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8" name="Google Shape;308;p19"/>
          <p:cNvSpPr txBox="1"/>
          <p:nvPr>
            <p:ph type="ctrTitle"/>
          </p:nvPr>
        </p:nvSpPr>
        <p:spPr>
          <a:xfrm>
            <a:off x="6360242" y="3429000"/>
            <a:ext cx="4945598" cy="124358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5400"/>
              <a:buFont typeface="Trebuchet MS"/>
              <a:buNone/>
              <a:defRPr b="1"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9" name="Google Shape;309;p19"/>
          <p:cNvSpPr/>
          <p:nvPr/>
        </p:nvSpPr>
        <p:spPr>
          <a:xfrm rot="-8100000">
            <a:off x="-729899" y="-1215856"/>
            <a:ext cx="6043521" cy="8427077"/>
          </a:xfrm>
          <a:custGeom>
            <a:rect b="b" l="l" r="r" t="t"/>
            <a:pathLst>
              <a:path extrusionOk="0" h="8427077" w="6043521">
                <a:moveTo>
                  <a:pt x="6043521" y="4267535"/>
                </a:moveTo>
                <a:lnTo>
                  <a:pt x="1883979" y="8427077"/>
                </a:lnTo>
                <a:lnTo>
                  <a:pt x="0" y="8427077"/>
                </a:lnTo>
                <a:lnTo>
                  <a:pt x="0" y="1775986"/>
                </a:lnTo>
                <a:lnTo>
                  <a:pt x="1775985"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0" name="Google Shape;310;p19"/>
          <p:cNvSpPr/>
          <p:nvPr/>
        </p:nvSpPr>
        <p:spPr>
          <a:xfrm rot="-8100000">
            <a:off x="-1145231" y="-2123853"/>
            <a:ext cx="6043521" cy="9008880"/>
          </a:xfrm>
          <a:custGeom>
            <a:rect b="b" l="l" r="r" t="t"/>
            <a:pathLst>
              <a:path extrusionOk="0" h="9008880" w="6043521">
                <a:moveTo>
                  <a:pt x="6043521" y="4849338"/>
                </a:moveTo>
                <a:lnTo>
                  <a:pt x="1883979" y="9008880"/>
                </a:lnTo>
                <a:lnTo>
                  <a:pt x="0" y="9008880"/>
                </a:lnTo>
                <a:lnTo>
                  <a:pt x="0" y="1194182"/>
                </a:lnTo>
                <a:lnTo>
                  <a:pt x="1194182"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1" name="Google Shape;311;p19"/>
          <p:cNvSpPr/>
          <p:nvPr/>
        </p:nvSpPr>
        <p:spPr>
          <a:xfrm flipH="1" rot="-2700000">
            <a:off x="-2681153" y="-465959"/>
            <a:ext cx="8639119" cy="5739762"/>
          </a:xfrm>
          <a:custGeom>
            <a:rect b="b" l="l" r="r" t="t"/>
            <a:pathLst>
              <a:path extrusionOk="0" h="5739762" w="8639119">
                <a:moveTo>
                  <a:pt x="3789781" y="0"/>
                </a:moveTo>
                <a:lnTo>
                  <a:pt x="0" y="3789782"/>
                </a:lnTo>
                <a:lnTo>
                  <a:pt x="0" y="5739761"/>
                </a:lnTo>
                <a:lnTo>
                  <a:pt x="7748695" y="5739762"/>
                </a:lnTo>
                <a:lnTo>
                  <a:pt x="8639119" y="4849338"/>
                </a:lnTo>
                <a:close/>
              </a:path>
            </a:pathLst>
          </a:custGeom>
          <a:solidFill>
            <a:srgbClr val="003252">
              <a:alpha val="5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Title + Text">
    <p:spTree>
      <p:nvGrpSpPr>
        <p:cNvPr id="45" name="Shape 45"/>
        <p:cNvGrpSpPr/>
        <p:nvPr/>
      </p:nvGrpSpPr>
      <p:grpSpPr>
        <a:xfrm>
          <a:off x="0" y="0"/>
          <a:ext cx="0" cy="0"/>
          <a:chOff x="0" y="0"/>
          <a:chExt cx="0" cy="0"/>
        </a:xfrm>
      </p:grpSpPr>
      <p:sp>
        <p:nvSpPr>
          <p:cNvPr id="46" name="Google Shape;46;p3"/>
          <p:cNvSpPr/>
          <p:nvPr/>
        </p:nvSpPr>
        <p:spPr>
          <a:xfrm>
            <a:off x="0" y="0"/>
            <a:ext cx="12192000" cy="6884191"/>
          </a:xfrm>
          <a:prstGeom prst="rect">
            <a:avLst/>
          </a:pr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7" name="Google Shape;47;p3"/>
          <p:cNvSpPr/>
          <p:nvPr/>
        </p:nvSpPr>
        <p:spPr>
          <a:xfrm>
            <a:off x="0" y="0"/>
            <a:ext cx="12192001" cy="6884191"/>
          </a:xfrm>
          <a:custGeom>
            <a:rect b="b" l="l" r="r" t="t"/>
            <a:pathLst>
              <a:path extrusionOk="0" h="6884191" w="1219200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8" name="Google Shape;48;p3"/>
          <p:cNvSpPr/>
          <p:nvPr/>
        </p:nvSpPr>
        <p:spPr>
          <a:xfrm flipH="1" rot="5400000">
            <a:off x="2664628"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00325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9" name="Google Shape;49;p3"/>
          <p:cNvSpPr txBox="1"/>
          <p:nvPr>
            <p:ph type="title"/>
          </p:nvPr>
        </p:nvSpPr>
        <p:spPr>
          <a:xfrm>
            <a:off x="444500" y="542925"/>
            <a:ext cx="11214100" cy="53553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1"/>
              </a:buClr>
              <a:buSzPts val="3200"/>
              <a:buFont typeface="Trebuchet MS"/>
              <a:buNone/>
              <a:defRPr b="1" sz="32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lt1"/>
                </a:solidFill>
                <a:latin typeface="Oswald"/>
                <a:ea typeface="Oswald"/>
                <a:cs typeface="Oswald"/>
                <a:sym typeface="Oswald"/>
              </a:defRPr>
            </a:lvl1pPr>
            <a:lvl2pPr indent="0" lvl="1" marL="0" algn="r">
              <a:spcBef>
                <a:spcPts val="0"/>
              </a:spcBef>
              <a:buNone/>
              <a:defRPr b="0" i="0" sz="1000" u="none" cap="none" strike="noStrike">
                <a:solidFill>
                  <a:schemeClr val="lt1"/>
                </a:solidFill>
                <a:latin typeface="Oswald"/>
                <a:ea typeface="Oswald"/>
                <a:cs typeface="Oswald"/>
                <a:sym typeface="Oswald"/>
              </a:defRPr>
            </a:lvl2pPr>
            <a:lvl3pPr indent="0" lvl="2" marL="0" algn="r">
              <a:spcBef>
                <a:spcPts val="0"/>
              </a:spcBef>
              <a:buNone/>
              <a:defRPr b="0" i="0" sz="1000" u="none" cap="none" strike="noStrike">
                <a:solidFill>
                  <a:schemeClr val="lt1"/>
                </a:solidFill>
                <a:latin typeface="Oswald"/>
                <a:ea typeface="Oswald"/>
                <a:cs typeface="Oswald"/>
                <a:sym typeface="Oswald"/>
              </a:defRPr>
            </a:lvl3pPr>
            <a:lvl4pPr indent="0" lvl="3" marL="0" algn="r">
              <a:spcBef>
                <a:spcPts val="0"/>
              </a:spcBef>
              <a:buNone/>
              <a:defRPr b="0" i="0" sz="1000" u="none" cap="none" strike="noStrike">
                <a:solidFill>
                  <a:schemeClr val="lt1"/>
                </a:solidFill>
                <a:latin typeface="Oswald"/>
                <a:ea typeface="Oswald"/>
                <a:cs typeface="Oswald"/>
                <a:sym typeface="Oswald"/>
              </a:defRPr>
            </a:lvl4pPr>
            <a:lvl5pPr indent="0" lvl="4" marL="0" algn="r">
              <a:spcBef>
                <a:spcPts val="0"/>
              </a:spcBef>
              <a:buNone/>
              <a:defRPr b="0" i="0" sz="1000" u="none" cap="none" strike="noStrike">
                <a:solidFill>
                  <a:schemeClr val="lt1"/>
                </a:solidFill>
                <a:latin typeface="Oswald"/>
                <a:ea typeface="Oswald"/>
                <a:cs typeface="Oswald"/>
                <a:sym typeface="Oswald"/>
              </a:defRPr>
            </a:lvl5pPr>
            <a:lvl6pPr indent="0" lvl="5" marL="0" algn="r">
              <a:spcBef>
                <a:spcPts val="0"/>
              </a:spcBef>
              <a:buNone/>
              <a:defRPr b="0" i="0" sz="1000" u="none" cap="none" strike="noStrike">
                <a:solidFill>
                  <a:schemeClr val="lt1"/>
                </a:solidFill>
                <a:latin typeface="Oswald"/>
                <a:ea typeface="Oswald"/>
                <a:cs typeface="Oswald"/>
                <a:sym typeface="Oswald"/>
              </a:defRPr>
            </a:lvl6pPr>
            <a:lvl7pPr indent="0" lvl="6" marL="0" algn="r">
              <a:spcBef>
                <a:spcPts val="0"/>
              </a:spcBef>
              <a:buNone/>
              <a:defRPr b="0" i="0" sz="1000" u="none" cap="none" strike="noStrike">
                <a:solidFill>
                  <a:schemeClr val="lt1"/>
                </a:solidFill>
                <a:latin typeface="Oswald"/>
                <a:ea typeface="Oswald"/>
                <a:cs typeface="Oswald"/>
                <a:sym typeface="Oswald"/>
              </a:defRPr>
            </a:lvl7pPr>
            <a:lvl8pPr indent="0" lvl="7" marL="0" algn="r">
              <a:spcBef>
                <a:spcPts val="0"/>
              </a:spcBef>
              <a:buNone/>
              <a:defRPr b="0" i="0" sz="1000" u="none" cap="none" strike="noStrike">
                <a:solidFill>
                  <a:schemeClr val="lt1"/>
                </a:solidFill>
                <a:latin typeface="Oswald"/>
                <a:ea typeface="Oswald"/>
                <a:cs typeface="Oswald"/>
                <a:sym typeface="Oswald"/>
              </a:defRPr>
            </a:lvl8pPr>
            <a:lvl9pPr indent="0" lvl="8" marL="0" algn="r">
              <a:spcBef>
                <a:spcPts val="0"/>
              </a:spcBef>
              <a:buNone/>
              <a:defRPr b="0" i="0" sz="1000" u="none" cap="none" strike="noStrike">
                <a:solidFill>
                  <a:schemeClr val="lt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grpSp>
        <p:nvGrpSpPr>
          <p:cNvPr id="51" name="Google Shape;51;p3"/>
          <p:cNvGrpSpPr/>
          <p:nvPr/>
        </p:nvGrpSpPr>
        <p:grpSpPr>
          <a:xfrm rot="-5400000">
            <a:off x="390304" y="-431739"/>
            <a:ext cx="757355" cy="863476"/>
            <a:chOff x="10431417" y="6819549"/>
            <a:chExt cx="3512798" cy="4005019"/>
          </a:xfrm>
        </p:grpSpPr>
        <p:sp>
          <p:nvSpPr>
            <p:cNvPr id="52" name="Google Shape;52;p3"/>
            <p:cNvSpPr/>
            <p:nvPr/>
          </p:nvSpPr>
          <p:spPr>
            <a:xfrm rot="2700000">
              <a:off x="10945855" y="7826207"/>
              <a:ext cx="2483923" cy="2483924"/>
            </a:xfrm>
            <a:custGeom>
              <a:rect b="b" l="l" r="r" t="t"/>
              <a:pathLst>
                <a:path extrusionOk="0" h="754341" w="754341">
                  <a:moveTo>
                    <a:pt x="754341" y="754341"/>
                  </a:moveTo>
                  <a:lnTo>
                    <a:pt x="0" y="754341"/>
                  </a:lnTo>
                  <a:lnTo>
                    <a:pt x="0"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3" name="Google Shape;53;p3"/>
            <p:cNvSpPr/>
            <p:nvPr/>
          </p:nvSpPr>
          <p:spPr>
            <a:xfrm flipH="1" rot="8100000">
              <a:off x="10986797" y="7317026"/>
              <a:ext cx="2402031" cy="2402032"/>
            </a:xfrm>
            <a:custGeom>
              <a:rect b="b" l="l" r="r" t="t"/>
              <a:pathLst>
                <a:path extrusionOk="0" h="754341" w="754341">
                  <a:moveTo>
                    <a:pt x="754341" y="754341"/>
                  </a:moveTo>
                  <a:lnTo>
                    <a:pt x="0" y="754341"/>
                  </a:lnTo>
                  <a:lnTo>
                    <a:pt x="0"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54" name="Google Shape;54;p3"/>
          <p:cNvSpPr txBox="1"/>
          <p:nvPr>
            <p:ph idx="1" type="body"/>
          </p:nvPr>
        </p:nvSpPr>
        <p:spPr>
          <a:xfrm>
            <a:off x="444500" y="1625385"/>
            <a:ext cx="6718300" cy="4093243"/>
          </a:xfrm>
          <a:prstGeom prst="rect">
            <a:avLst/>
          </a:prstGeom>
          <a:noFill/>
          <a:ln>
            <a:noFill/>
          </a:ln>
        </p:spPr>
        <p:txBody>
          <a:bodyPr anchorCtr="0" anchor="t" bIns="45700" lIns="91425" spcFirstLastPara="1" rIns="91425" wrap="square" tIns="45700">
            <a:noAutofit/>
          </a:bodyPr>
          <a:lstStyle>
            <a:lvl1pPr indent="-330200" lvl="0" marL="457200" algn="l">
              <a:lnSpc>
                <a:spcPct val="100000"/>
              </a:lnSpc>
              <a:spcBef>
                <a:spcPts val="600"/>
              </a:spcBef>
              <a:spcAft>
                <a:spcPts val="0"/>
              </a:spcAft>
              <a:buSzPts val="1600"/>
              <a:buChar char="•"/>
              <a:defRPr sz="1600">
                <a:solidFill>
                  <a:schemeClr val="lt1"/>
                </a:solidFill>
                <a:latin typeface="Arial"/>
                <a:ea typeface="Arial"/>
                <a:cs typeface="Arial"/>
                <a:sym typeface="Arial"/>
              </a:defRPr>
            </a:lvl1pPr>
            <a:lvl2pPr indent="-317500" lvl="1" marL="914400" algn="l">
              <a:lnSpc>
                <a:spcPct val="100000"/>
              </a:lnSpc>
              <a:spcBef>
                <a:spcPts val="600"/>
              </a:spcBef>
              <a:spcAft>
                <a:spcPts val="0"/>
              </a:spcAft>
              <a:buSzPts val="1400"/>
              <a:buChar char="•"/>
              <a:defRPr sz="1400">
                <a:solidFill>
                  <a:schemeClr val="lt1"/>
                </a:solidFill>
                <a:latin typeface="Arial"/>
                <a:ea typeface="Arial"/>
                <a:cs typeface="Arial"/>
                <a:sym typeface="Arial"/>
              </a:defRPr>
            </a:lvl2pPr>
            <a:lvl3pPr indent="-304800" lvl="2" marL="1371600" algn="l">
              <a:lnSpc>
                <a:spcPct val="100000"/>
              </a:lnSpc>
              <a:spcBef>
                <a:spcPts val="600"/>
              </a:spcBef>
              <a:spcAft>
                <a:spcPts val="0"/>
              </a:spcAft>
              <a:buSzPts val="1200"/>
              <a:buChar char="•"/>
              <a:defRPr sz="1200">
                <a:solidFill>
                  <a:schemeClr val="lt1"/>
                </a:solidFill>
                <a:latin typeface="Arial"/>
                <a:ea typeface="Arial"/>
                <a:cs typeface="Arial"/>
                <a:sym typeface="Arial"/>
              </a:defRPr>
            </a:lvl3pPr>
            <a:lvl4pPr indent="-317500" lvl="3" marL="1828800" algn="l">
              <a:lnSpc>
                <a:spcPct val="90000"/>
              </a:lnSpc>
              <a:spcBef>
                <a:spcPts val="500"/>
              </a:spcBef>
              <a:spcAft>
                <a:spcPts val="0"/>
              </a:spcAft>
              <a:buSzPts val="1400"/>
              <a:buChar char="•"/>
              <a:defRPr sz="1400">
                <a:solidFill>
                  <a:schemeClr val="lt1"/>
                </a:solidFill>
                <a:latin typeface="Arial"/>
                <a:ea typeface="Arial"/>
                <a:cs typeface="Arial"/>
                <a:sym typeface="Arial"/>
              </a:defRPr>
            </a:lvl4pPr>
            <a:lvl5pPr indent="-317500" lvl="4" marL="2286000" algn="l">
              <a:lnSpc>
                <a:spcPct val="90000"/>
              </a:lnSpc>
              <a:spcBef>
                <a:spcPts val="500"/>
              </a:spcBef>
              <a:spcAft>
                <a:spcPts val="0"/>
              </a:spcAft>
              <a:buSzPts val="1400"/>
              <a:buChar char="•"/>
              <a:defRPr sz="140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Text">
  <p:cSld name="Photo + Text">
    <p:spTree>
      <p:nvGrpSpPr>
        <p:cNvPr id="55" name="Shape 55"/>
        <p:cNvGrpSpPr/>
        <p:nvPr/>
      </p:nvGrpSpPr>
      <p:grpSpPr>
        <a:xfrm>
          <a:off x="0" y="0"/>
          <a:ext cx="0" cy="0"/>
          <a:chOff x="0" y="0"/>
          <a:chExt cx="0" cy="0"/>
        </a:xfrm>
      </p:grpSpPr>
      <p:sp>
        <p:nvSpPr>
          <p:cNvPr id="56" name="Google Shape;56;p4"/>
          <p:cNvSpPr/>
          <p:nvPr/>
        </p:nvSpPr>
        <p:spPr>
          <a:xfrm>
            <a:off x="0" y="0"/>
            <a:ext cx="12192000" cy="6884191"/>
          </a:xfrm>
          <a:prstGeom prst="rect">
            <a:avLst/>
          </a:pr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7" name="Google Shape;57;p4"/>
          <p:cNvSpPr/>
          <p:nvPr/>
        </p:nvSpPr>
        <p:spPr>
          <a:xfrm>
            <a:off x="0" y="0"/>
            <a:ext cx="12192001" cy="6884191"/>
          </a:xfrm>
          <a:custGeom>
            <a:rect b="b" l="l" r="r" t="t"/>
            <a:pathLst>
              <a:path extrusionOk="0" h="6884191" w="1219200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8" name="Google Shape;58;p4"/>
          <p:cNvSpPr/>
          <p:nvPr/>
        </p:nvSpPr>
        <p:spPr>
          <a:xfrm flipH="1" rot="5400000">
            <a:off x="2964809" y="-2364446"/>
            <a:ext cx="6862744" cy="11591639"/>
          </a:xfrm>
          <a:custGeom>
            <a:rect b="b" l="l" r="r" t="t"/>
            <a:pathLst>
              <a:path extrusionOk="0" h="11591639" w="6862744">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9" name="Google Shape;59;p4"/>
          <p:cNvSpPr/>
          <p:nvPr/>
        </p:nvSpPr>
        <p:spPr>
          <a:xfrm flipH="1" rot="5400000">
            <a:off x="2664629"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0" name="Google Shape;60;p4"/>
          <p:cNvSpPr/>
          <p:nvPr/>
        </p:nvSpPr>
        <p:spPr>
          <a:xfrm flipH="1" rot="5400000">
            <a:off x="2664628"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00325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1" name="Google Shape;61;p4"/>
          <p:cNvSpPr txBox="1"/>
          <p:nvPr>
            <p:ph type="title"/>
          </p:nvPr>
        </p:nvSpPr>
        <p:spPr>
          <a:xfrm>
            <a:off x="444500" y="542925"/>
            <a:ext cx="11214100" cy="53553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1"/>
              </a:buClr>
              <a:buSzPts val="3200"/>
              <a:buFont typeface="Trebuchet MS"/>
              <a:buNone/>
              <a:defRPr b="1" sz="32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62" name="Google Shape;62;p4"/>
          <p:cNvGrpSpPr/>
          <p:nvPr/>
        </p:nvGrpSpPr>
        <p:grpSpPr>
          <a:xfrm rot="-5400000">
            <a:off x="390304" y="-431739"/>
            <a:ext cx="757355" cy="863476"/>
            <a:chOff x="10431417" y="6819549"/>
            <a:chExt cx="3512798" cy="4005019"/>
          </a:xfrm>
        </p:grpSpPr>
        <p:sp>
          <p:nvSpPr>
            <p:cNvPr id="63" name="Google Shape;63;p4"/>
            <p:cNvSpPr/>
            <p:nvPr/>
          </p:nvSpPr>
          <p:spPr>
            <a:xfrm rot="2700000">
              <a:off x="10945855" y="7826207"/>
              <a:ext cx="2483923" cy="2483924"/>
            </a:xfrm>
            <a:custGeom>
              <a:rect b="b" l="l" r="r" t="t"/>
              <a:pathLst>
                <a:path extrusionOk="0" h="754341" w="754341">
                  <a:moveTo>
                    <a:pt x="754341" y="754341"/>
                  </a:moveTo>
                  <a:lnTo>
                    <a:pt x="0" y="754341"/>
                  </a:lnTo>
                  <a:lnTo>
                    <a:pt x="0"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4" name="Google Shape;64;p4"/>
            <p:cNvSpPr/>
            <p:nvPr/>
          </p:nvSpPr>
          <p:spPr>
            <a:xfrm flipH="1" rot="8100000">
              <a:off x="10986797" y="7317026"/>
              <a:ext cx="2402031" cy="2402032"/>
            </a:xfrm>
            <a:custGeom>
              <a:rect b="b" l="l" r="r" t="t"/>
              <a:pathLst>
                <a:path extrusionOk="0" h="754341" w="754341">
                  <a:moveTo>
                    <a:pt x="754341" y="754341"/>
                  </a:moveTo>
                  <a:lnTo>
                    <a:pt x="0" y="754341"/>
                  </a:lnTo>
                  <a:lnTo>
                    <a:pt x="0"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id="65" name="Google Shape;65;p4"/>
          <p:cNvGrpSpPr/>
          <p:nvPr/>
        </p:nvGrpSpPr>
        <p:grpSpPr>
          <a:xfrm>
            <a:off x="-1" y="1357409"/>
            <a:ext cx="12192001" cy="4846320"/>
            <a:chOff x="-1" y="1357409"/>
            <a:chExt cx="12192001" cy="4917518"/>
          </a:xfrm>
        </p:grpSpPr>
        <p:sp>
          <p:nvSpPr>
            <p:cNvPr id="66" name="Google Shape;66;p4"/>
            <p:cNvSpPr/>
            <p:nvPr/>
          </p:nvSpPr>
          <p:spPr>
            <a:xfrm flipH="1" rot="10800000">
              <a:off x="-1" y="1357409"/>
              <a:ext cx="12192000" cy="4917518"/>
            </a:xfrm>
            <a:prstGeom prst="snip1Rect">
              <a:avLst>
                <a:gd fmla="val 0" name="adj"/>
              </a:avLst>
            </a:pr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7" name="Google Shape;67;p4"/>
            <p:cNvSpPr/>
            <p:nvPr/>
          </p:nvSpPr>
          <p:spPr>
            <a:xfrm flipH="1" rot="10800000">
              <a:off x="-1" y="1357409"/>
              <a:ext cx="12192001" cy="4917518"/>
            </a:xfrm>
            <a:prstGeom prst="snip1Rect">
              <a:avLst>
                <a:gd fmla="val 19670" name="adj"/>
              </a:avLst>
            </a:pr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68" name="Google Shape;68;p4"/>
          <p:cNvSpPr txBox="1"/>
          <p:nvPr>
            <p:ph idx="1" type="body"/>
          </p:nvPr>
        </p:nvSpPr>
        <p:spPr>
          <a:xfrm>
            <a:off x="542094" y="4240093"/>
            <a:ext cx="9402006" cy="14630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SzPts val="1400"/>
              <a:buNone/>
              <a:defRPr sz="1400">
                <a:solidFill>
                  <a:schemeClr val="lt1"/>
                </a:solidFill>
                <a:latin typeface="Arial"/>
                <a:ea typeface="Arial"/>
                <a:cs typeface="Arial"/>
                <a:sym typeface="Arial"/>
              </a:defRPr>
            </a:lvl1pPr>
            <a:lvl2pPr indent="-330200" lvl="1" marL="914400" algn="l">
              <a:lnSpc>
                <a:spcPct val="100000"/>
              </a:lnSpc>
              <a:spcBef>
                <a:spcPts val="600"/>
              </a:spcBef>
              <a:spcAft>
                <a:spcPts val="0"/>
              </a:spcAft>
              <a:buSzPts val="1600"/>
              <a:buChar char="•"/>
              <a:defRPr sz="1600">
                <a:solidFill>
                  <a:schemeClr val="lt1"/>
                </a:solidFill>
                <a:latin typeface="Arial"/>
                <a:ea typeface="Arial"/>
                <a:cs typeface="Arial"/>
                <a:sym typeface="Arial"/>
              </a:defRPr>
            </a:lvl2pPr>
            <a:lvl3pPr indent="-317500" lvl="2" marL="1371600" algn="l">
              <a:lnSpc>
                <a:spcPct val="100000"/>
              </a:lnSpc>
              <a:spcBef>
                <a:spcPts val="600"/>
              </a:spcBef>
              <a:spcAft>
                <a:spcPts val="0"/>
              </a:spcAft>
              <a:buSzPts val="1400"/>
              <a:buChar char="•"/>
              <a:defRPr sz="1400">
                <a:solidFill>
                  <a:schemeClr val="lt1"/>
                </a:solidFill>
                <a:latin typeface="Arial"/>
                <a:ea typeface="Arial"/>
                <a:cs typeface="Arial"/>
                <a:sym typeface="Arial"/>
              </a:defRPr>
            </a:lvl3pPr>
            <a:lvl4pPr indent="-317500" lvl="3" marL="1828800" algn="l">
              <a:lnSpc>
                <a:spcPct val="90000"/>
              </a:lnSpc>
              <a:spcBef>
                <a:spcPts val="500"/>
              </a:spcBef>
              <a:spcAft>
                <a:spcPts val="0"/>
              </a:spcAft>
              <a:buSzPts val="1400"/>
              <a:buChar char="•"/>
              <a:defRPr sz="1400">
                <a:solidFill>
                  <a:schemeClr val="lt1"/>
                </a:solidFill>
                <a:latin typeface="Arial"/>
                <a:ea typeface="Arial"/>
                <a:cs typeface="Arial"/>
                <a:sym typeface="Arial"/>
              </a:defRPr>
            </a:lvl4pPr>
            <a:lvl5pPr indent="-317500" lvl="4" marL="2286000" algn="l">
              <a:lnSpc>
                <a:spcPct val="90000"/>
              </a:lnSpc>
              <a:spcBef>
                <a:spcPts val="500"/>
              </a:spcBef>
              <a:spcAft>
                <a:spcPts val="0"/>
              </a:spcAft>
              <a:buSzPts val="1400"/>
              <a:buChar char="•"/>
              <a:defRPr sz="140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4"/>
          <p:cNvSpPr/>
          <p:nvPr/>
        </p:nvSpPr>
        <p:spPr>
          <a:xfrm flipH="1">
            <a:off x="10782300" y="5448297"/>
            <a:ext cx="1409700" cy="1409703"/>
          </a:xfrm>
          <a:custGeom>
            <a:rect b="b" l="l" r="r" t="t"/>
            <a:pathLst>
              <a:path extrusionOk="0" h="754341" w="754341">
                <a:moveTo>
                  <a:pt x="754341" y="754341"/>
                </a:moveTo>
                <a:lnTo>
                  <a:pt x="0" y="75434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0" name="Google Shape;70;p4"/>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lt1"/>
                </a:solidFill>
                <a:latin typeface="Oswald"/>
                <a:ea typeface="Oswald"/>
                <a:cs typeface="Oswald"/>
                <a:sym typeface="Oswald"/>
              </a:defRPr>
            </a:lvl1pPr>
            <a:lvl2pPr indent="0" lvl="1" marL="0" algn="r">
              <a:spcBef>
                <a:spcPts val="0"/>
              </a:spcBef>
              <a:buNone/>
              <a:defRPr b="0" i="0" sz="1000" u="none" cap="none" strike="noStrike">
                <a:solidFill>
                  <a:schemeClr val="lt1"/>
                </a:solidFill>
                <a:latin typeface="Oswald"/>
                <a:ea typeface="Oswald"/>
                <a:cs typeface="Oswald"/>
                <a:sym typeface="Oswald"/>
              </a:defRPr>
            </a:lvl2pPr>
            <a:lvl3pPr indent="0" lvl="2" marL="0" algn="r">
              <a:spcBef>
                <a:spcPts val="0"/>
              </a:spcBef>
              <a:buNone/>
              <a:defRPr b="0" i="0" sz="1000" u="none" cap="none" strike="noStrike">
                <a:solidFill>
                  <a:schemeClr val="lt1"/>
                </a:solidFill>
                <a:latin typeface="Oswald"/>
                <a:ea typeface="Oswald"/>
                <a:cs typeface="Oswald"/>
                <a:sym typeface="Oswald"/>
              </a:defRPr>
            </a:lvl3pPr>
            <a:lvl4pPr indent="0" lvl="3" marL="0" algn="r">
              <a:spcBef>
                <a:spcPts val="0"/>
              </a:spcBef>
              <a:buNone/>
              <a:defRPr b="0" i="0" sz="1000" u="none" cap="none" strike="noStrike">
                <a:solidFill>
                  <a:schemeClr val="lt1"/>
                </a:solidFill>
                <a:latin typeface="Oswald"/>
                <a:ea typeface="Oswald"/>
                <a:cs typeface="Oswald"/>
                <a:sym typeface="Oswald"/>
              </a:defRPr>
            </a:lvl4pPr>
            <a:lvl5pPr indent="0" lvl="4" marL="0" algn="r">
              <a:spcBef>
                <a:spcPts val="0"/>
              </a:spcBef>
              <a:buNone/>
              <a:defRPr b="0" i="0" sz="1000" u="none" cap="none" strike="noStrike">
                <a:solidFill>
                  <a:schemeClr val="lt1"/>
                </a:solidFill>
                <a:latin typeface="Oswald"/>
                <a:ea typeface="Oswald"/>
                <a:cs typeface="Oswald"/>
                <a:sym typeface="Oswald"/>
              </a:defRPr>
            </a:lvl5pPr>
            <a:lvl6pPr indent="0" lvl="5" marL="0" algn="r">
              <a:spcBef>
                <a:spcPts val="0"/>
              </a:spcBef>
              <a:buNone/>
              <a:defRPr b="0" i="0" sz="1000" u="none" cap="none" strike="noStrike">
                <a:solidFill>
                  <a:schemeClr val="lt1"/>
                </a:solidFill>
                <a:latin typeface="Oswald"/>
                <a:ea typeface="Oswald"/>
                <a:cs typeface="Oswald"/>
                <a:sym typeface="Oswald"/>
              </a:defRPr>
            </a:lvl6pPr>
            <a:lvl7pPr indent="0" lvl="6" marL="0" algn="r">
              <a:spcBef>
                <a:spcPts val="0"/>
              </a:spcBef>
              <a:buNone/>
              <a:defRPr b="0" i="0" sz="1000" u="none" cap="none" strike="noStrike">
                <a:solidFill>
                  <a:schemeClr val="lt1"/>
                </a:solidFill>
                <a:latin typeface="Oswald"/>
                <a:ea typeface="Oswald"/>
                <a:cs typeface="Oswald"/>
                <a:sym typeface="Oswald"/>
              </a:defRPr>
            </a:lvl7pPr>
            <a:lvl8pPr indent="0" lvl="7" marL="0" algn="r">
              <a:spcBef>
                <a:spcPts val="0"/>
              </a:spcBef>
              <a:buNone/>
              <a:defRPr b="0" i="0" sz="1000" u="none" cap="none" strike="noStrike">
                <a:solidFill>
                  <a:schemeClr val="lt1"/>
                </a:solidFill>
                <a:latin typeface="Oswald"/>
                <a:ea typeface="Oswald"/>
                <a:cs typeface="Oswald"/>
                <a:sym typeface="Oswald"/>
              </a:defRPr>
            </a:lvl8pPr>
            <a:lvl9pPr indent="0" lvl="8" marL="0" algn="r">
              <a:spcBef>
                <a:spcPts val="0"/>
              </a:spcBef>
              <a:buNone/>
              <a:defRPr b="0" i="0" sz="1000" u="none" cap="none" strike="noStrike">
                <a:solidFill>
                  <a:schemeClr val="lt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
        <p:nvSpPr>
          <p:cNvPr id="71" name="Google Shape;71;p4"/>
          <p:cNvSpPr/>
          <p:nvPr>
            <p:ph idx="2" type="pic"/>
          </p:nvPr>
        </p:nvSpPr>
        <p:spPr>
          <a:xfrm>
            <a:off x="-2" y="1352575"/>
            <a:ext cx="12192002" cy="2289897"/>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2" name="Shape 72"/>
        <p:cNvGrpSpPr/>
        <p:nvPr/>
      </p:nvGrpSpPr>
      <p:grpSpPr>
        <a:xfrm>
          <a:off x="0" y="0"/>
          <a:ext cx="0" cy="0"/>
          <a:chOff x="0" y="0"/>
          <a:chExt cx="0" cy="0"/>
        </a:xfrm>
      </p:grpSpPr>
      <p:sp>
        <p:nvSpPr>
          <p:cNvPr id="73" name="Google Shape;73;p5"/>
          <p:cNvSpPr/>
          <p:nvPr/>
        </p:nvSpPr>
        <p:spPr>
          <a:xfrm>
            <a:off x="0" y="0"/>
            <a:ext cx="12192000" cy="6884191"/>
          </a:xfrm>
          <a:prstGeom prst="rect">
            <a:avLst/>
          </a:pr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4" name="Google Shape;74;p5"/>
          <p:cNvSpPr/>
          <p:nvPr/>
        </p:nvSpPr>
        <p:spPr>
          <a:xfrm>
            <a:off x="0" y="0"/>
            <a:ext cx="12192001" cy="6884191"/>
          </a:xfrm>
          <a:custGeom>
            <a:rect b="b" l="l" r="r" t="t"/>
            <a:pathLst>
              <a:path extrusionOk="0" h="6884191" w="1219200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5" name="Google Shape;75;p5"/>
          <p:cNvSpPr/>
          <p:nvPr/>
        </p:nvSpPr>
        <p:spPr>
          <a:xfrm flipH="1" rot="5400000">
            <a:off x="2964809" y="-2364446"/>
            <a:ext cx="6862744" cy="11591639"/>
          </a:xfrm>
          <a:custGeom>
            <a:rect b="b" l="l" r="r" t="t"/>
            <a:pathLst>
              <a:path extrusionOk="0" h="11591639" w="6862744">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6" name="Google Shape;76;p5"/>
          <p:cNvSpPr/>
          <p:nvPr/>
        </p:nvSpPr>
        <p:spPr>
          <a:xfrm flipH="1" rot="5400000">
            <a:off x="2664629"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7" name="Google Shape;77;p5"/>
          <p:cNvSpPr/>
          <p:nvPr/>
        </p:nvSpPr>
        <p:spPr>
          <a:xfrm flipH="1" rot="5400000">
            <a:off x="2664628"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00325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8" name="Google Shape;78;p5"/>
          <p:cNvSpPr txBox="1"/>
          <p:nvPr>
            <p:ph type="title"/>
          </p:nvPr>
        </p:nvSpPr>
        <p:spPr>
          <a:xfrm>
            <a:off x="444500" y="542925"/>
            <a:ext cx="11214100" cy="53553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1"/>
              </a:buClr>
              <a:buSzPts val="3200"/>
              <a:buFont typeface="Trebuchet MS"/>
              <a:buNone/>
              <a:defRPr b="1" sz="32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79" name="Google Shape;79;p5"/>
          <p:cNvGrpSpPr/>
          <p:nvPr/>
        </p:nvGrpSpPr>
        <p:grpSpPr>
          <a:xfrm rot="-5400000">
            <a:off x="390304" y="-431739"/>
            <a:ext cx="757355" cy="863476"/>
            <a:chOff x="10431417" y="6819549"/>
            <a:chExt cx="3512798" cy="4005019"/>
          </a:xfrm>
        </p:grpSpPr>
        <p:sp>
          <p:nvSpPr>
            <p:cNvPr id="80" name="Google Shape;80;p5"/>
            <p:cNvSpPr/>
            <p:nvPr/>
          </p:nvSpPr>
          <p:spPr>
            <a:xfrm rot="2700000">
              <a:off x="10945855" y="7826207"/>
              <a:ext cx="2483923" cy="2483924"/>
            </a:xfrm>
            <a:custGeom>
              <a:rect b="b" l="l" r="r" t="t"/>
              <a:pathLst>
                <a:path extrusionOk="0" h="754341" w="754341">
                  <a:moveTo>
                    <a:pt x="754341" y="754341"/>
                  </a:moveTo>
                  <a:lnTo>
                    <a:pt x="0" y="754341"/>
                  </a:lnTo>
                  <a:lnTo>
                    <a:pt x="0"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1" name="Google Shape;81;p5"/>
            <p:cNvSpPr/>
            <p:nvPr/>
          </p:nvSpPr>
          <p:spPr>
            <a:xfrm flipH="1" rot="8100000">
              <a:off x="10986797" y="7317026"/>
              <a:ext cx="2402031" cy="2402032"/>
            </a:xfrm>
            <a:custGeom>
              <a:rect b="b" l="l" r="r" t="t"/>
              <a:pathLst>
                <a:path extrusionOk="0" h="754341" w="754341">
                  <a:moveTo>
                    <a:pt x="754341" y="754341"/>
                  </a:moveTo>
                  <a:lnTo>
                    <a:pt x="0" y="754341"/>
                  </a:lnTo>
                  <a:lnTo>
                    <a:pt x="0"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id="82" name="Google Shape;82;p5"/>
          <p:cNvGrpSpPr/>
          <p:nvPr/>
        </p:nvGrpSpPr>
        <p:grpSpPr>
          <a:xfrm>
            <a:off x="-1" y="1357409"/>
            <a:ext cx="12192001" cy="4846320"/>
            <a:chOff x="-1" y="1357409"/>
            <a:chExt cx="12192001" cy="4917518"/>
          </a:xfrm>
        </p:grpSpPr>
        <p:sp>
          <p:nvSpPr>
            <p:cNvPr id="83" name="Google Shape;83;p5"/>
            <p:cNvSpPr/>
            <p:nvPr/>
          </p:nvSpPr>
          <p:spPr>
            <a:xfrm flipH="1" rot="10800000">
              <a:off x="-1" y="1357409"/>
              <a:ext cx="12192000" cy="4917518"/>
            </a:xfrm>
            <a:prstGeom prst="snip1Rect">
              <a:avLst>
                <a:gd fmla="val 0" name="adj"/>
              </a:avLst>
            </a:pr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4" name="Google Shape;84;p5"/>
            <p:cNvSpPr/>
            <p:nvPr/>
          </p:nvSpPr>
          <p:spPr>
            <a:xfrm flipH="1" rot="10800000">
              <a:off x="-1" y="1357409"/>
              <a:ext cx="12192001" cy="4917518"/>
            </a:xfrm>
            <a:prstGeom prst="snip1Rect">
              <a:avLst>
                <a:gd fmla="val 19670" name="adj"/>
              </a:avLst>
            </a:pr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85" name="Google Shape;85;p5"/>
          <p:cNvSpPr/>
          <p:nvPr/>
        </p:nvSpPr>
        <p:spPr>
          <a:xfrm flipH="1">
            <a:off x="10782300" y="5448297"/>
            <a:ext cx="1409700" cy="1409703"/>
          </a:xfrm>
          <a:custGeom>
            <a:rect b="b" l="l" r="r" t="t"/>
            <a:pathLst>
              <a:path extrusionOk="0" h="754341" w="754341">
                <a:moveTo>
                  <a:pt x="754341" y="754341"/>
                </a:moveTo>
                <a:lnTo>
                  <a:pt x="0" y="75434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6" name="Google Shape;86;p5"/>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lt1"/>
                </a:solidFill>
                <a:latin typeface="Oswald"/>
                <a:ea typeface="Oswald"/>
                <a:cs typeface="Oswald"/>
                <a:sym typeface="Oswald"/>
              </a:defRPr>
            </a:lvl1pPr>
            <a:lvl2pPr indent="0" lvl="1" marL="0" algn="r">
              <a:spcBef>
                <a:spcPts val="0"/>
              </a:spcBef>
              <a:buNone/>
              <a:defRPr b="0" i="0" sz="1000" u="none" cap="none" strike="noStrike">
                <a:solidFill>
                  <a:schemeClr val="lt1"/>
                </a:solidFill>
                <a:latin typeface="Oswald"/>
                <a:ea typeface="Oswald"/>
                <a:cs typeface="Oswald"/>
                <a:sym typeface="Oswald"/>
              </a:defRPr>
            </a:lvl2pPr>
            <a:lvl3pPr indent="0" lvl="2" marL="0" algn="r">
              <a:spcBef>
                <a:spcPts val="0"/>
              </a:spcBef>
              <a:buNone/>
              <a:defRPr b="0" i="0" sz="1000" u="none" cap="none" strike="noStrike">
                <a:solidFill>
                  <a:schemeClr val="lt1"/>
                </a:solidFill>
                <a:latin typeface="Oswald"/>
                <a:ea typeface="Oswald"/>
                <a:cs typeface="Oswald"/>
                <a:sym typeface="Oswald"/>
              </a:defRPr>
            </a:lvl3pPr>
            <a:lvl4pPr indent="0" lvl="3" marL="0" algn="r">
              <a:spcBef>
                <a:spcPts val="0"/>
              </a:spcBef>
              <a:buNone/>
              <a:defRPr b="0" i="0" sz="1000" u="none" cap="none" strike="noStrike">
                <a:solidFill>
                  <a:schemeClr val="lt1"/>
                </a:solidFill>
                <a:latin typeface="Oswald"/>
                <a:ea typeface="Oswald"/>
                <a:cs typeface="Oswald"/>
                <a:sym typeface="Oswald"/>
              </a:defRPr>
            </a:lvl4pPr>
            <a:lvl5pPr indent="0" lvl="4" marL="0" algn="r">
              <a:spcBef>
                <a:spcPts val="0"/>
              </a:spcBef>
              <a:buNone/>
              <a:defRPr b="0" i="0" sz="1000" u="none" cap="none" strike="noStrike">
                <a:solidFill>
                  <a:schemeClr val="lt1"/>
                </a:solidFill>
                <a:latin typeface="Oswald"/>
                <a:ea typeface="Oswald"/>
                <a:cs typeface="Oswald"/>
                <a:sym typeface="Oswald"/>
              </a:defRPr>
            </a:lvl5pPr>
            <a:lvl6pPr indent="0" lvl="5" marL="0" algn="r">
              <a:spcBef>
                <a:spcPts val="0"/>
              </a:spcBef>
              <a:buNone/>
              <a:defRPr b="0" i="0" sz="1000" u="none" cap="none" strike="noStrike">
                <a:solidFill>
                  <a:schemeClr val="lt1"/>
                </a:solidFill>
                <a:latin typeface="Oswald"/>
                <a:ea typeface="Oswald"/>
                <a:cs typeface="Oswald"/>
                <a:sym typeface="Oswald"/>
              </a:defRPr>
            </a:lvl6pPr>
            <a:lvl7pPr indent="0" lvl="6" marL="0" algn="r">
              <a:spcBef>
                <a:spcPts val="0"/>
              </a:spcBef>
              <a:buNone/>
              <a:defRPr b="0" i="0" sz="1000" u="none" cap="none" strike="noStrike">
                <a:solidFill>
                  <a:schemeClr val="lt1"/>
                </a:solidFill>
                <a:latin typeface="Oswald"/>
                <a:ea typeface="Oswald"/>
                <a:cs typeface="Oswald"/>
                <a:sym typeface="Oswald"/>
              </a:defRPr>
            </a:lvl7pPr>
            <a:lvl8pPr indent="0" lvl="7" marL="0" algn="r">
              <a:spcBef>
                <a:spcPts val="0"/>
              </a:spcBef>
              <a:buNone/>
              <a:defRPr b="0" i="0" sz="1000" u="none" cap="none" strike="noStrike">
                <a:solidFill>
                  <a:schemeClr val="lt1"/>
                </a:solidFill>
                <a:latin typeface="Oswald"/>
                <a:ea typeface="Oswald"/>
                <a:cs typeface="Oswald"/>
                <a:sym typeface="Oswald"/>
              </a:defRPr>
            </a:lvl8pPr>
            <a:lvl9pPr indent="0" lvl="8" marL="0" algn="r">
              <a:spcBef>
                <a:spcPts val="0"/>
              </a:spcBef>
              <a:buNone/>
              <a:defRPr b="0" i="0" sz="1000" u="none" cap="none" strike="noStrike">
                <a:solidFill>
                  <a:schemeClr val="lt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p5"/>
          <p:cNvSpPr txBox="1"/>
          <p:nvPr>
            <p:ph idx="1" type="body"/>
          </p:nvPr>
        </p:nvSpPr>
        <p:spPr>
          <a:xfrm>
            <a:off x="444500" y="1681163"/>
            <a:ext cx="5157787" cy="82391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2000"/>
              <a:buFont typeface="Arial"/>
              <a:buNone/>
              <a:defRPr b="1" sz="2000">
                <a:solidFill>
                  <a:schemeClr val="lt1"/>
                </a:solidFil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 name="Google Shape;88;p5"/>
          <p:cNvSpPr txBox="1"/>
          <p:nvPr>
            <p:ph idx="2" type="body"/>
          </p:nvPr>
        </p:nvSpPr>
        <p:spPr>
          <a:xfrm>
            <a:off x="6500812" y="1681163"/>
            <a:ext cx="5157788" cy="82391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2000"/>
              <a:buFont typeface="Arial"/>
              <a:buNone/>
              <a:defRPr b="1" sz="2000">
                <a:solidFill>
                  <a:schemeClr val="lt1"/>
                </a:solidFill>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9" name="Google Shape;89;p5"/>
          <p:cNvSpPr txBox="1"/>
          <p:nvPr>
            <p:ph idx="3" type="body"/>
          </p:nvPr>
        </p:nvSpPr>
        <p:spPr>
          <a:xfrm>
            <a:off x="444500"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sz="1800">
                <a:solidFill>
                  <a:schemeClr val="lt1"/>
                </a:solidFill>
              </a:defRPr>
            </a:lvl1pPr>
            <a:lvl2pPr indent="-330200" lvl="1" marL="914400" algn="l">
              <a:lnSpc>
                <a:spcPct val="90000"/>
              </a:lnSpc>
              <a:spcBef>
                <a:spcPts val="500"/>
              </a:spcBef>
              <a:spcAft>
                <a:spcPts val="0"/>
              </a:spcAft>
              <a:buSzPts val="1600"/>
              <a:buChar char="•"/>
              <a:defRPr sz="1600">
                <a:solidFill>
                  <a:schemeClr val="lt1"/>
                </a:solidFill>
              </a:defRPr>
            </a:lvl2pPr>
            <a:lvl3pPr indent="-317500" lvl="2" marL="1371600" algn="l">
              <a:lnSpc>
                <a:spcPct val="90000"/>
              </a:lnSpc>
              <a:spcBef>
                <a:spcPts val="500"/>
              </a:spcBef>
              <a:spcAft>
                <a:spcPts val="0"/>
              </a:spcAft>
              <a:buSzPts val="1400"/>
              <a:buChar char="•"/>
              <a:defRPr sz="1400">
                <a:solidFill>
                  <a:schemeClr val="lt1"/>
                </a:solidFill>
              </a:defRPr>
            </a:lvl3pPr>
            <a:lvl4pPr indent="-304800" lvl="3" marL="1828800" algn="l">
              <a:lnSpc>
                <a:spcPct val="90000"/>
              </a:lnSpc>
              <a:spcBef>
                <a:spcPts val="500"/>
              </a:spcBef>
              <a:spcAft>
                <a:spcPts val="0"/>
              </a:spcAft>
              <a:buSzPts val="1200"/>
              <a:buChar char="•"/>
              <a:defRPr sz="1200">
                <a:solidFill>
                  <a:schemeClr val="lt1"/>
                </a:solidFill>
              </a:defRPr>
            </a:lvl4pPr>
            <a:lvl5pPr indent="-304800" lvl="4" marL="2286000" algn="l">
              <a:lnSpc>
                <a:spcPct val="90000"/>
              </a:lnSpc>
              <a:spcBef>
                <a:spcPts val="500"/>
              </a:spcBef>
              <a:spcAft>
                <a:spcPts val="0"/>
              </a:spcAft>
              <a:buSzPts val="1200"/>
              <a:buChar char="•"/>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5"/>
          <p:cNvSpPr txBox="1"/>
          <p:nvPr>
            <p:ph idx="4" type="body"/>
          </p:nvPr>
        </p:nvSpPr>
        <p:spPr>
          <a:xfrm>
            <a:off x="6475412"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sz="1800">
                <a:solidFill>
                  <a:schemeClr val="lt1"/>
                </a:solidFill>
              </a:defRPr>
            </a:lvl1pPr>
            <a:lvl2pPr indent="-330200" lvl="1" marL="914400" algn="l">
              <a:lnSpc>
                <a:spcPct val="90000"/>
              </a:lnSpc>
              <a:spcBef>
                <a:spcPts val="500"/>
              </a:spcBef>
              <a:spcAft>
                <a:spcPts val="0"/>
              </a:spcAft>
              <a:buSzPts val="1600"/>
              <a:buChar char="•"/>
              <a:defRPr sz="1600">
                <a:solidFill>
                  <a:schemeClr val="lt1"/>
                </a:solidFill>
              </a:defRPr>
            </a:lvl2pPr>
            <a:lvl3pPr indent="-317500" lvl="2" marL="1371600" algn="l">
              <a:lnSpc>
                <a:spcPct val="90000"/>
              </a:lnSpc>
              <a:spcBef>
                <a:spcPts val="500"/>
              </a:spcBef>
              <a:spcAft>
                <a:spcPts val="0"/>
              </a:spcAft>
              <a:buSzPts val="1400"/>
              <a:buChar char="•"/>
              <a:defRPr sz="1400">
                <a:solidFill>
                  <a:schemeClr val="lt1"/>
                </a:solidFill>
              </a:defRPr>
            </a:lvl3pPr>
            <a:lvl4pPr indent="-304800" lvl="3" marL="1828800" algn="l">
              <a:lnSpc>
                <a:spcPct val="90000"/>
              </a:lnSpc>
              <a:spcBef>
                <a:spcPts val="500"/>
              </a:spcBef>
              <a:spcAft>
                <a:spcPts val="0"/>
              </a:spcAft>
              <a:buSzPts val="1200"/>
              <a:buChar char="•"/>
              <a:defRPr sz="1200">
                <a:solidFill>
                  <a:schemeClr val="lt1"/>
                </a:solidFill>
              </a:defRPr>
            </a:lvl4pPr>
            <a:lvl5pPr indent="-304800" lvl="4" marL="2286000" algn="l">
              <a:lnSpc>
                <a:spcPct val="90000"/>
              </a:lnSpc>
              <a:spcBef>
                <a:spcPts val="500"/>
              </a:spcBef>
              <a:spcAft>
                <a:spcPts val="0"/>
              </a:spcAft>
              <a:buSzPts val="1200"/>
              <a:buChar char="•"/>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91" name="Shape 91"/>
        <p:cNvGrpSpPr/>
        <p:nvPr/>
      </p:nvGrpSpPr>
      <p:grpSpPr>
        <a:xfrm>
          <a:off x="0" y="0"/>
          <a:ext cx="0" cy="0"/>
          <a:chOff x="0" y="0"/>
          <a:chExt cx="0" cy="0"/>
        </a:xfrm>
      </p:grpSpPr>
      <p:sp>
        <p:nvSpPr>
          <p:cNvPr id="92" name="Google Shape;92;p6"/>
          <p:cNvSpPr/>
          <p:nvPr/>
        </p:nvSpPr>
        <p:spPr>
          <a:xfrm>
            <a:off x="0" y="0"/>
            <a:ext cx="12192000" cy="6884191"/>
          </a:xfrm>
          <a:prstGeom prst="rect">
            <a:avLst/>
          </a:pr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3" name="Google Shape;93;p6"/>
          <p:cNvSpPr/>
          <p:nvPr/>
        </p:nvSpPr>
        <p:spPr>
          <a:xfrm>
            <a:off x="0" y="0"/>
            <a:ext cx="12192001" cy="6884191"/>
          </a:xfrm>
          <a:custGeom>
            <a:rect b="b" l="l" r="r" t="t"/>
            <a:pathLst>
              <a:path extrusionOk="0" h="6884191" w="1219200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4" name="Google Shape;94;p6"/>
          <p:cNvSpPr/>
          <p:nvPr/>
        </p:nvSpPr>
        <p:spPr>
          <a:xfrm flipH="1" rot="5400000">
            <a:off x="2964809" y="-2364446"/>
            <a:ext cx="6862744" cy="11591639"/>
          </a:xfrm>
          <a:custGeom>
            <a:rect b="b" l="l" r="r" t="t"/>
            <a:pathLst>
              <a:path extrusionOk="0" h="11591639" w="6862744">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5" name="Google Shape;95;p6"/>
          <p:cNvSpPr/>
          <p:nvPr/>
        </p:nvSpPr>
        <p:spPr>
          <a:xfrm flipH="1" rot="5400000">
            <a:off x="2664629"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6" name="Google Shape;96;p6"/>
          <p:cNvSpPr/>
          <p:nvPr/>
        </p:nvSpPr>
        <p:spPr>
          <a:xfrm flipH="1" rot="5400000">
            <a:off x="2664628"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00325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7" name="Google Shape;97;p6"/>
          <p:cNvSpPr txBox="1"/>
          <p:nvPr>
            <p:ph type="title"/>
          </p:nvPr>
        </p:nvSpPr>
        <p:spPr>
          <a:xfrm>
            <a:off x="444500" y="542925"/>
            <a:ext cx="11214100" cy="53553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1"/>
              </a:buClr>
              <a:buSzPts val="3200"/>
              <a:buFont typeface="Trebuchet MS"/>
              <a:buNone/>
              <a:defRPr b="1" sz="32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98" name="Google Shape;98;p6"/>
          <p:cNvGrpSpPr/>
          <p:nvPr/>
        </p:nvGrpSpPr>
        <p:grpSpPr>
          <a:xfrm rot="-5400000">
            <a:off x="390304" y="-431739"/>
            <a:ext cx="757355" cy="863476"/>
            <a:chOff x="10431417" y="6819549"/>
            <a:chExt cx="3512798" cy="4005019"/>
          </a:xfrm>
        </p:grpSpPr>
        <p:sp>
          <p:nvSpPr>
            <p:cNvPr id="99" name="Google Shape;99;p6"/>
            <p:cNvSpPr/>
            <p:nvPr/>
          </p:nvSpPr>
          <p:spPr>
            <a:xfrm rot="2700000">
              <a:off x="10945855" y="7826207"/>
              <a:ext cx="2483923" cy="2483924"/>
            </a:xfrm>
            <a:custGeom>
              <a:rect b="b" l="l" r="r" t="t"/>
              <a:pathLst>
                <a:path extrusionOk="0" h="754341" w="754341">
                  <a:moveTo>
                    <a:pt x="754341" y="754341"/>
                  </a:moveTo>
                  <a:lnTo>
                    <a:pt x="0" y="754341"/>
                  </a:lnTo>
                  <a:lnTo>
                    <a:pt x="0"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0" name="Google Shape;100;p6"/>
            <p:cNvSpPr/>
            <p:nvPr/>
          </p:nvSpPr>
          <p:spPr>
            <a:xfrm flipH="1" rot="8100000">
              <a:off x="10986797" y="7317026"/>
              <a:ext cx="2402031" cy="2402032"/>
            </a:xfrm>
            <a:custGeom>
              <a:rect b="b" l="l" r="r" t="t"/>
              <a:pathLst>
                <a:path extrusionOk="0" h="754341" w="754341">
                  <a:moveTo>
                    <a:pt x="754341" y="754341"/>
                  </a:moveTo>
                  <a:lnTo>
                    <a:pt x="0" y="754341"/>
                  </a:lnTo>
                  <a:lnTo>
                    <a:pt x="0"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id="101" name="Google Shape;101;p6"/>
          <p:cNvGrpSpPr/>
          <p:nvPr/>
        </p:nvGrpSpPr>
        <p:grpSpPr>
          <a:xfrm>
            <a:off x="-1" y="1357409"/>
            <a:ext cx="12192001" cy="4846320"/>
            <a:chOff x="-1" y="1357409"/>
            <a:chExt cx="12192001" cy="4917518"/>
          </a:xfrm>
        </p:grpSpPr>
        <p:sp>
          <p:nvSpPr>
            <p:cNvPr id="102" name="Google Shape;102;p6"/>
            <p:cNvSpPr/>
            <p:nvPr/>
          </p:nvSpPr>
          <p:spPr>
            <a:xfrm flipH="1" rot="10800000">
              <a:off x="-1" y="1357409"/>
              <a:ext cx="12192000" cy="4917518"/>
            </a:xfrm>
            <a:prstGeom prst="snip1Rect">
              <a:avLst>
                <a:gd fmla="val 0" name="adj"/>
              </a:avLst>
            </a:pr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3" name="Google Shape;103;p6"/>
            <p:cNvSpPr/>
            <p:nvPr/>
          </p:nvSpPr>
          <p:spPr>
            <a:xfrm flipH="1" rot="10800000">
              <a:off x="-1" y="1357409"/>
              <a:ext cx="12192001" cy="4917518"/>
            </a:xfrm>
            <a:prstGeom prst="snip1Rect">
              <a:avLst>
                <a:gd fmla="val 19670" name="adj"/>
              </a:avLst>
            </a:pr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04" name="Google Shape;104;p6"/>
          <p:cNvSpPr/>
          <p:nvPr/>
        </p:nvSpPr>
        <p:spPr>
          <a:xfrm flipH="1">
            <a:off x="10782300" y="5448297"/>
            <a:ext cx="1409700" cy="1409703"/>
          </a:xfrm>
          <a:custGeom>
            <a:rect b="b" l="l" r="r" t="t"/>
            <a:pathLst>
              <a:path extrusionOk="0" h="754341" w="754341">
                <a:moveTo>
                  <a:pt x="754341" y="754341"/>
                </a:moveTo>
                <a:lnTo>
                  <a:pt x="0" y="75434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5" name="Google Shape;105;p6"/>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chemeClr val="lt1"/>
                </a:solidFill>
                <a:latin typeface="Oswald"/>
                <a:ea typeface="Oswald"/>
                <a:cs typeface="Oswald"/>
                <a:sym typeface="Oswald"/>
              </a:defRPr>
            </a:lvl1pPr>
            <a:lvl2pPr indent="0" lvl="1" marL="0" algn="r">
              <a:spcBef>
                <a:spcPts val="0"/>
              </a:spcBef>
              <a:buNone/>
              <a:defRPr b="0" i="0" sz="1000" u="none" cap="none" strike="noStrike">
                <a:solidFill>
                  <a:schemeClr val="lt1"/>
                </a:solidFill>
                <a:latin typeface="Oswald"/>
                <a:ea typeface="Oswald"/>
                <a:cs typeface="Oswald"/>
                <a:sym typeface="Oswald"/>
              </a:defRPr>
            </a:lvl2pPr>
            <a:lvl3pPr indent="0" lvl="2" marL="0" algn="r">
              <a:spcBef>
                <a:spcPts val="0"/>
              </a:spcBef>
              <a:buNone/>
              <a:defRPr b="0" i="0" sz="1000" u="none" cap="none" strike="noStrike">
                <a:solidFill>
                  <a:schemeClr val="lt1"/>
                </a:solidFill>
                <a:latin typeface="Oswald"/>
                <a:ea typeface="Oswald"/>
                <a:cs typeface="Oswald"/>
                <a:sym typeface="Oswald"/>
              </a:defRPr>
            </a:lvl3pPr>
            <a:lvl4pPr indent="0" lvl="3" marL="0" algn="r">
              <a:spcBef>
                <a:spcPts val="0"/>
              </a:spcBef>
              <a:buNone/>
              <a:defRPr b="0" i="0" sz="1000" u="none" cap="none" strike="noStrike">
                <a:solidFill>
                  <a:schemeClr val="lt1"/>
                </a:solidFill>
                <a:latin typeface="Oswald"/>
                <a:ea typeface="Oswald"/>
                <a:cs typeface="Oswald"/>
                <a:sym typeface="Oswald"/>
              </a:defRPr>
            </a:lvl4pPr>
            <a:lvl5pPr indent="0" lvl="4" marL="0" algn="r">
              <a:spcBef>
                <a:spcPts val="0"/>
              </a:spcBef>
              <a:buNone/>
              <a:defRPr b="0" i="0" sz="1000" u="none" cap="none" strike="noStrike">
                <a:solidFill>
                  <a:schemeClr val="lt1"/>
                </a:solidFill>
                <a:latin typeface="Oswald"/>
                <a:ea typeface="Oswald"/>
                <a:cs typeface="Oswald"/>
                <a:sym typeface="Oswald"/>
              </a:defRPr>
            </a:lvl5pPr>
            <a:lvl6pPr indent="0" lvl="5" marL="0" algn="r">
              <a:spcBef>
                <a:spcPts val="0"/>
              </a:spcBef>
              <a:buNone/>
              <a:defRPr b="0" i="0" sz="1000" u="none" cap="none" strike="noStrike">
                <a:solidFill>
                  <a:schemeClr val="lt1"/>
                </a:solidFill>
                <a:latin typeface="Oswald"/>
                <a:ea typeface="Oswald"/>
                <a:cs typeface="Oswald"/>
                <a:sym typeface="Oswald"/>
              </a:defRPr>
            </a:lvl6pPr>
            <a:lvl7pPr indent="0" lvl="6" marL="0" algn="r">
              <a:spcBef>
                <a:spcPts val="0"/>
              </a:spcBef>
              <a:buNone/>
              <a:defRPr b="0" i="0" sz="1000" u="none" cap="none" strike="noStrike">
                <a:solidFill>
                  <a:schemeClr val="lt1"/>
                </a:solidFill>
                <a:latin typeface="Oswald"/>
                <a:ea typeface="Oswald"/>
                <a:cs typeface="Oswald"/>
                <a:sym typeface="Oswald"/>
              </a:defRPr>
            </a:lvl7pPr>
            <a:lvl8pPr indent="0" lvl="7" marL="0" algn="r">
              <a:spcBef>
                <a:spcPts val="0"/>
              </a:spcBef>
              <a:buNone/>
              <a:defRPr b="0" i="0" sz="1000" u="none" cap="none" strike="noStrike">
                <a:solidFill>
                  <a:schemeClr val="lt1"/>
                </a:solidFill>
                <a:latin typeface="Oswald"/>
                <a:ea typeface="Oswald"/>
                <a:cs typeface="Oswald"/>
                <a:sym typeface="Oswald"/>
              </a:defRPr>
            </a:lvl8pPr>
            <a:lvl9pPr indent="0" lvl="8" marL="0" algn="r">
              <a:spcBef>
                <a:spcPts val="0"/>
              </a:spcBef>
              <a:buNone/>
              <a:defRPr b="0" i="0" sz="1000" u="none" cap="none" strike="noStrike">
                <a:solidFill>
                  <a:schemeClr val="lt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6"/>
          <p:cNvSpPr txBox="1"/>
          <p:nvPr>
            <p:ph idx="1" type="body"/>
          </p:nvPr>
        </p:nvSpPr>
        <p:spPr>
          <a:xfrm>
            <a:off x="1409700" y="1749570"/>
            <a:ext cx="9372600" cy="335886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SzPts val="6000"/>
              <a:buNone/>
              <a:defRPr sz="6000">
                <a:solidFill>
                  <a:schemeClr val="lt1"/>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7" name="Shape 107"/>
        <p:cNvGrpSpPr/>
        <p:nvPr/>
      </p:nvGrpSpPr>
      <p:grpSpPr>
        <a:xfrm>
          <a:off x="0" y="0"/>
          <a:ext cx="0" cy="0"/>
          <a:chOff x="0" y="0"/>
          <a:chExt cx="0" cy="0"/>
        </a:xfrm>
      </p:grpSpPr>
      <p:sp>
        <p:nvSpPr>
          <p:cNvPr id="108" name="Google Shape;108;p7"/>
          <p:cNvSpPr/>
          <p:nvPr/>
        </p:nvSpPr>
        <p:spPr>
          <a:xfrm>
            <a:off x="0" y="0"/>
            <a:ext cx="12192000" cy="6884191"/>
          </a:xfrm>
          <a:prstGeom prst="rect">
            <a:avLst/>
          </a:pr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9" name="Google Shape;109;p7"/>
          <p:cNvSpPr/>
          <p:nvPr/>
        </p:nvSpPr>
        <p:spPr>
          <a:xfrm>
            <a:off x="0" y="0"/>
            <a:ext cx="12192001" cy="6884191"/>
          </a:xfrm>
          <a:custGeom>
            <a:rect b="b" l="l" r="r" t="t"/>
            <a:pathLst>
              <a:path extrusionOk="0" h="6884191" w="1219200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 name="Google Shape;110;p7"/>
          <p:cNvSpPr/>
          <p:nvPr/>
        </p:nvSpPr>
        <p:spPr>
          <a:xfrm flipH="1" rot="5400000">
            <a:off x="2964809" y="-2364446"/>
            <a:ext cx="6862744" cy="11591639"/>
          </a:xfrm>
          <a:custGeom>
            <a:rect b="b" l="l" r="r" t="t"/>
            <a:pathLst>
              <a:path extrusionOk="0" h="11591639" w="6862744">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 name="Google Shape;111;p7"/>
          <p:cNvSpPr/>
          <p:nvPr/>
        </p:nvSpPr>
        <p:spPr>
          <a:xfrm flipH="1" rot="5400000">
            <a:off x="2664629"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 name="Google Shape;112;p7"/>
          <p:cNvSpPr/>
          <p:nvPr/>
        </p:nvSpPr>
        <p:spPr>
          <a:xfrm flipH="1" rot="5400000">
            <a:off x="2664628"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00325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3" name="Google Shape;113;p7"/>
          <p:cNvSpPr txBox="1"/>
          <p:nvPr>
            <p:ph type="title"/>
          </p:nvPr>
        </p:nvSpPr>
        <p:spPr>
          <a:xfrm>
            <a:off x="444500" y="542925"/>
            <a:ext cx="11214100" cy="53553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1"/>
              </a:buClr>
              <a:buSzPts val="3200"/>
              <a:buFont typeface="Trebuchet MS"/>
              <a:buNone/>
              <a:defRPr b="1" sz="32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14" name="Google Shape;114;p7"/>
          <p:cNvGrpSpPr/>
          <p:nvPr/>
        </p:nvGrpSpPr>
        <p:grpSpPr>
          <a:xfrm rot="-5400000">
            <a:off x="390304" y="-431739"/>
            <a:ext cx="757355" cy="863476"/>
            <a:chOff x="10431417" y="6819549"/>
            <a:chExt cx="3512798" cy="4005019"/>
          </a:xfrm>
        </p:grpSpPr>
        <p:sp>
          <p:nvSpPr>
            <p:cNvPr id="115" name="Google Shape;115;p7"/>
            <p:cNvSpPr/>
            <p:nvPr/>
          </p:nvSpPr>
          <p:spPr>
            <a:xfrm rot="2700000">
              <a:off x="10945855" y="7826207"/>
              <a:ext cx="2483923" cy="2483924"/>
            </a:xfrm>
            <a:custGeom>
              <a:rect b="b" l="l" r="r" t="t"/>
              <a:pathLst>
                <a:path extrusionOk="0" h="754341" w="754341">
                  <a:moveTo>
                    <a:pt x="754341" y="754341"/>
                  </a:moveTo>
                  <a:lnTo>
                    <a:pt x="0" y="754341"/>
                  </a:lnTo>
                  <a:lnTo>
                    <a:pt x="0"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 name="Google Shape;116;p7"/>
            <p:cNvSpPr/>
            <p:nvPr/>
          </p:nvSpPr>
          <p:spPr>
            <a:xfrm flipH="1" rot="8100000">
              <a:off x="10986797" y="7317026"/>
              <a:ext cx="2402031" cy="2402032"/>
            </a:xfrm>
            <a:custGeom>
              <a:rect b="b" l="l" r="r" t="t"/>
              <a:pathLst>
                <a:path extrusionOk="0" h="754341" w="754341">
                  <a:moveTo>
                    <a:pt x="754341" y="754341"/>
                  </a:moveTo>
                  <a:lnTo>
                    <a:pt x="0" y="754341"/>
                  </a:lnTo>
                  <a:lnTo>
                    <a:pt x="0"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17" name="Google Shape;117;p7"/>
          <p:cNvGrpSpPr/>
          <p:nvPr/>
        </p:nvGrpSpPr>
        <p:grpSpPr>
          <a:xfrm>
            <a:off x="-1" y="1357409"/>
            <a:ext cx="12192001" cy="4846320"/>
            <a:chOff x="-1" y="1357409"/>
            <a:chExt cx="12192001" cy="4917518"/>
          </a:xfrm>
        </p:grpSpPr>
        <p:sp>
          <p:nvSpPr>
            <p:cNvPr id="118" name="Google Shape;118;p7"/>
            <p:cNvSpPr/>
            <p:nvPr/>
          </p:nvSpPr>
          <p:spPr>
            <a:xfrm flipH="1" rot="10800000">
              <a:off x="-1" y="1357409"/>
              <a:ext cx="12192000" cy="4917518"/>
            </a:xfrm>
            <a:prstGeom prst="snip1Rect">
              <a:avLst>
                <a:gd fmla="val 0" name="adj"/>
              </a:avLst>
            </a:pr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 name="Google Shape;119;p7"/>
            <p:cNvSpPr/>
            <p:nvPr/>
          </p:nvSpPr>
          <p:spPr>
            <a:xfrm flipH="1" rot="10800000">
              <a:off x="-1" y="1357409"/>
              <a:ext cx="12192001" cy="4917518"/>
            </a:xfrm>
            <a:prstGeom prst="snip1Rect">
              <a:avLst>
                <a:gd fmla="val 19670" name="adj"/>
              </a:avLst>
            </a:pr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20" name="Google Shape;120;p7"/>
          <p:cNvSpPr/>
          <p:nvPr/>
        </p:nvSpPr>
        <p:spPr>
          <a:xfrm flipH="1">
            <a:off x="10782300" y="5448297"/>
            <a:ext cx="1409700" cy="1409703"/>
          </a:xfrm>
          <a:custGeom>
            <a:rect b="b" l="l" r="r" t="t"/>
            <a:pathLst>
              <a:path extrusionOk="0" h="754341" w="754341">
                <a:moveTo>
                  <a:pt x="754341" y="754341"/>
                </a:moveTo>
                <a:lnTo>
                  <a:pt x="0" y="75434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1" name="Google Shape;121;p7"/>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lt1"/>
                </a:solidFill>
                <a:latin typeface="Oswald"/>
                <a:ea typeface="Oswald"/>
                <a:cs typeface="Oswald"/>
                <a:sym typeface="Oswald"/>
              </a:defRPr>
            </a:lvl1pPr>
            <a:lvl2pPr indent="0" lvl="1" marL="0" algn="r">
              <a:spcBef>
                <a:spcPts val="0"/>
              </a:spcBef>
              <a:buNone/>
              <a:defRPr sz="1000">
                <a:solidFill>
                  <a:schemeClr val="lt1"/>
                </a:solidFill>
                <a:latin typeface="Oswald"/>
                <a:ea typeface="Oswald"/>
                <a:cs typeface="Oswald"/>
                <a:sym typeface="Oswald"/>
              </a:defRPr>
            </a:lvl2pPr>
            <a:lvl3pPr indent="0" lvl="2" marL="0" algn="r">
              <a:spcBef>
                <a:spcPts val="0"/>
              </a:spcBef>
              <a:buNone/>
              <a:defRPr sz="1000">
                <a:solidFill>
                  <a:schemeClr val="lt1"/>
                </a:solidFill>
                <a:latin typeface="Oswald"/>
                <a:ea typeface="Oswald"/>
                <a:cs typeface="Oswald"/>
                <a:sym typeface="Oswald"/>
              </a:defRPr>
            </a:lvl3pPr>
            <a:lvl4pPr indent="0" lvl="3" marL="0" algn="r">
              <a:spcBef>
                <a:spcPts val="0"/>
              </a:spcBef>
              <a:buNone/>
              <a:defRPr sz="1000">
                <a:solidFill>
                  <a:schemeClr val="lt1"/>
                </a:solidFill>
                <a:latin typeface="Oswald"/>
                <a:ea typeface="Oswald"/>
                <a:cs typeface="Oswald"/>
                <a:sym typeface="Oswald"/>
              </a:defRPr>
            </a:lvl4pPr>
            <a:lvl5pPr indent="0" lvl="4" marL="0" algn="r">
              <a:spcBef>
                <a:spcPts val="0"/>
              </a:spcBef>
              <a:buNone/>
              <a:defRPr sz="1000">
                <a:solidFill>
                  <a:schemeClr val="lt1"/>
                </a:solidFill>
                <a:latin typeface="Oswald"/>
                <a:ea typeface="Oswald"/>
                <a:cs typeface="Oswald"/>
                <a:sym typeface="Oswald"/>
              </a:defRPr>
            </a:lvl5pPr>
            <a:lvl6pPr indent="0" lvl="5" marL="0" algn="r">
              <a:spcBef>
                <a:spcPts val="0"/>
              </a:spcBef>
              <a:buNone/>
              <a:defRPr sz="1000">
                <a:solidFill>
                  <a:schemeClr val="lt1"/>
                </a:solidFill>
                <a:latin typeface="Oswald"/>
                <a:ea typeface="Oswald"/>
                <a:cs typeface="Oswald"/>
                <a:sym typeface="Oswald"/>
              </a:defRPr>
            </a:lvl6pPr>
            <a:lvl7pPr indent="0" lvl="6" marL="0" algn="r">
              <a:spcBef>
                <a:spcPts val="0"/>
              </a:spcBef>
              <a:buNone/>
              <a:defRPr sz="1000">
                <a:solidFill>
                  <a:schemeClr val="lt1"/>
                </a:solidFill>
                <a:latin typeface="Oswald"/>
                <a:ea typeface="Oswald"/>
                <a:cs typeface="Oswald"/>
                <a:sym typeface="Oswald"/>
              </a:defRPr>
            </a:lvl7pPr>
            <a:lvl8pPr indent="0" lvl="7" marL="0" algn="r">
              <a:spcBef>
                <a:spcPts val="0"/>
              </a:spcBef>
              <a:buNone/>
              <a:defRPr sz="1000">
                <a:solidFill>
                  <a:schemeClr val="lt1"/>
                </a:solidFill>
                <a:latin typeface="Oswald"/>
                <a:ea typeface="Oswald"/>
                <a:cs typeface="Oswald"/>
                <a:sym typeface="Oswald"/>
              </a:defRPr>
            </a:lvl8pPr>
            <a:lvl9pPr indent="0" lvl="8" marL="0" algn="r">
              <a:spcBef>
                <a:spcPts val="0"/>
              </a:spcBef>
              <a:buNone/>
              <a:defRPr sz="1000">
                <a:solidFill>
                  <a:schemeClr val="lt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7"/>
          <p:cNvSpPr txBox="1"/>
          <p:nvPr>
            <p:ph idx="1" type="body"/>
          </p:nvPr>
        </p:nvSpPr>
        <p:spPr>
          <a:xfrm>
            <a:off x="443365" y="1825625"/>
            <a:ext cx="11215235"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solidFill>
                  <a:schemeClr val="lt1"/>
                </a:solidFill>
              </a:defRPr>
            </a:lvl1pPr>
            <a:lvl2pPr indent="-381000" lvl="1" marL="914400" algn="l">
              <a:lnSpc>
                <a:spcPct val="90000"/>
              </a:lnSpc>
              <a:spcBef>
                <a:spcPts val="500"/>
              </a:spcBef>
              <a:spcAft>
                <a:spcPts val="0"/>
              </a:spcAft>
              <a:buSzPts val="2400"/>
              <a:buChar char="•"/>
              <a:defRPr>
                <a:solidFill>
                  <a:schemeClr val="lt1"/>
                </a:solidFill>
              </a:defRPr>
            </a:lvl2pPr>
            <a:lvl3pPr indent="-355600" lvl="2" marL="1371600" algn="l">
              <a:lnSpc>
                <a:spcPct val="90000"/>
              </a:lnSpc>
              <a:spcBef>
                <a:spcPts val="500"/>
              </a:spcBef>
              <a:spcAft>
                <a:spcPts val="0"/>
              </a:spcAft>
              <a:buSzPts val="2000"/>
              <a:buChar char="•"/>
              <a:defRPr>
                <a:solidFill>
                  <a:schemeClr val="lt1"/>
                </a:solidFill>
              </a:defRPr>
            </a:lvl3pPr>
            <a:lvl4pPr indent="-342900" lvl="3" marL="1828800" algn="l">
              <a:lnSpc>
                <a:spcPct val="90000"/>
              </a:lnSpc>
              <a:spcBef>
                <a:spcPts val="500"/>
              </a:spcBef>
              <a:spcAft>
                <a:spcPts val="0"/>
              </a:spcAft>
              <a:buSzPts val="1800"/>
              <a:buChar char="•"/>
              <a:defRPr>
                <a:solidFill>
                  <a:schemeClr val="lt1"/>
                </a:solidFill>
              </a:defRPr>
            </a:lvl4pPr>
            <a:lvl5pPr indent="-342900" lvl="4" marL="2286000" algn="l">
              <a:lnSpc>
                <a:spcPct val="90000"/>
              </a:lnSpc>
              <a:spcBef>
                <a:spcPts val="500"/>
              </a:spcBef>
              <a:spcAft>
                <a:spcPts val="0"/>
              </a:spcAft>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3" name="Shape 123"/>
        <p:cNvGrpSpPr/>
        <p:nvPr/>
      </p:nvGrpSpPr>
      <p:grpSpPr>
        <a:xfrm>
          <a:off x="0" y="0"/>
          <a:ext cx="0" cy="0"/>
          <a:chOff x="0" y="0"/>
          <a:chExt cx="0" cy="0"/>
        </a:xfrm>
      </p:grpSpPr>
      <p:sp>
        <p:nvSpPr>
          <p:cNvPr id="124" name="Google Shape;124;p8"/>
          <p:cNvSpPr/>
          <p:nvPr/>
        </p:nvSpPr>
        <p:spPr>
          <a:xfrm>
            <a:off x="0" y="0"/>
            <a:ext cx="12192000" cy="6884191"/>
          </a:xfrm>
          <a:prstGeom prst="rect">
            <a:avLst/>
          </a:pr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5" name="Google Shape;125;p8"/>
          <p:cNvSpPr/>
          <p:nvPr/>
        </p:nvSpPr>
        <p:spPr>
          <a:xfrm>
            <a:off x="0" y="0"/>
            <a:ext cx="12192001" cy="6884191"/>
          </a:xfrm>
          <a:custGeom>
            <a:rect b="b" l="l" r="r" t="t"/>
            <a:pathLst>
              <a:path extrusionOk="0" h="6884191" w="1219200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6" name="Google Shape;126;p8"/>
          <p:cNvSpPr/>
          <p:nvPr/>
        </p:nvSpPr>
        <p:spPr>
          <a:xfrm flipH="1" rot="5400000">
            <a:off x="2964809" y="-2364446"/>
            <a:ext cx="6862744" cy="11591639"/>
          </a:xfrm>
          <a:custGeom>
            <a:rect b="b" l="l" r="r" t="t"/>
            <a:pathLst>
              <a:path extrusionOk="0" h="11591639" w="6862744">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7" name="Google Shape;127;p8"/>
          <p:cNvSpPr/>
          <p:nvPr/>
        </p:nvSpPr>
        <p:spPr>
          <a:xfrm flipH="1" rot="5400000">
            <a:off x="2664629"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8" name="Google Shape;128;p8"/>
          <p:cNvSpPr/>
          <p:nvPr/>
        </p:nvSpPr>
        <p:spPr>
          <a:xfrm flipH="1" rot="5400000">
            <a:off x="2664628"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00325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9" name="Google Shape;129;p8"/>
          <p:cNvSpPr txBox="1"/>
          <p:nvPr>
            <p:ph type="title"/>
          </p:nvPr>
        </p:nvSpPr>
        <p:spPr>
          <a:xfrm>
            <a:off x="444500" y="542925"/>
            <a:ext cx="11214100" cy="53553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1"/>
              </a:buClr>
              <a:buSzPts val="3200"/>
              <a:buFont typeface="Trebuchet MS"/>
              <a:buNone/>
              <a:defRPr b="1" sz="32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30" name="Google Shape;130;p8"/>
          <p:cNvGrpSpPr/>
          <p:nvPr/>
        </p:nvGrpSpPr>
        <p:grpSpPr>
          <a:xfrm rot="-5400000">
            <a:off x="390304" y="-431739"/>
            <a:ext cx="757355" cy="863476"/>
            <a:chOff x="10431417" y="6819549"/>
            <a:chExt cx="3512798" cy="4005019"/>
          </a:xfrm>
        </p:grpSpPr>
        <p:sp>
          <p:nvSpPr>
            <p:cNvPr id="131" name="Google Shape;131;p8"/>
            <p:cNvSpPr/>
            <p:nvPr/>
          </p:nvSpPr>
          <p:spPr>
            <a:xfrm rot="2700000">
              <a:off x="10945855" y="7826207"/>
              <a:ext cx="2483923" cy="2483924"/>
            </a:xfrm>
            <a:custGeom>
              <a:rect b="b" l="l" r="r" t="t"/>
              <a:pathLst>
                <a:path extrusionOk="0" h="754341" w="754341">
                  <a:moveTo>
                    <a:pt x="754341" y="754341"/>
                  </a:moveTo>
                  <a:lnTo>
                    <a:pt x="0" y="754341"/>
                  </a:lnTo>
                  <a:lnTo>
                    <a:pt x="0"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 name="Google Shape;132;p8"/>
            <p:cNvSpPr/>
            <p:nvPr/>
          </p:nvSpPr>
          <p:spPr>
            <a:xfrm flipH="1" rot="8100000">
              <a:off x="10986797" y="7317026"/>
              <a:ext cx="2402031" cy="2402032"/>
            </a:xfrm>
            <a:custGeom>
              <a:rect b="b" l="l" r="r" t="t"/>
              <a:pathLst>
                <a:path extrusionOk="0" h="754341" w="754341">
                  <a:moveTo>
                    <a:pt x="754341" y="754341"/>
                  </a:moveTo>
                  <a:lnTo>
                    <a:pt x="0" y="754341"/>
                  </a:lnTo>
                  <a:lnTo>
                    <a:pt x="0"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33" name="Google Shape;133;p8"/>
          <p:cNvGrpSpPr/>
          <p:nvPr/>
        </p:nvGrpSpPr>
        <p:grpSpPr>
          <a:xfrm>
            <a:off x="-1" y="1357409"/>
            <a:ext cx="12192001" cy="4846320"/>
            <a:chOff x="-1" y="1357409"/>
            <a:chExt cx="12192001" cy="4917518"/>
          </a:xfrm>
        </p:grpSpPr>
        <p:sp>
          <p:nvSpPr>
            <p:cNvPr id="134" name="Google Shape;134;p8"/>
            <p:cNvSpPr/>
            <p:nvPr/>
          </p:nvSpPr>
          <p:spPr>
            <a:xfrm flipH="1" rot="10800000">
              <a:off x="-1" y="1357409"/>
              <a:ext cx="12192000" cy="4917518"/>
            </a:xfrm>
            <a:prstGeom prst="snip1Rect">
              <a:avLst>
                <a:gd fmla="val 0" name="adj"/>
              </a:avLst>
            </a:pr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5" name="Google Shape;135;p8"/>
            <p:cNvSpPr/>
            <p:nvPr/>
          </p:nvSpPr>
          <p:spPr>
            <a:xfrm flipH="1" rot="10800000">
              <a:off x="-1" y="1357409"/>
              <a:ext cx="12192001" cy="4917518"/>
            </a:xfrm>
            <a:prstGeom prst="snip1Rect">
              <a:avLst>
                <a:gd fmla="val 19670" name="adj"/>
              </a:avLst>
            </a:pr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36" name="Google Shape;136;p8"/>
          <p:cNvSpPr/>
          <p:nvPr/>
        </p:nvSpPr>
        <p:spPr>
          <a:xfrm flipH="1">
            <a:off x="10782300" y="5448297"/>
            <a:ext cx="1409700" cy="1409703"/>
          </a:xfrm>
          <a:custGeom>
            <a:rect b="b" l="l" r="r" t="t"/>
            <a:pathLst>
              <a:path extrusionOk="0" h="754341" w="754341">
                <a:moveTo>
                  <a:pt x="754341" y="754341"/>
                </a:moveTo>
                <a:lnTo>
                  <a:pt x="0" y="75434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7" name="Google Shape;137;p8"/>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lt1"/>
                </a:solidFill>
                <a:latin typeface="Oswald"/>
                <a:ea typeface="Oswald"/>
                <a:cs typeface="Oswald"/>
                <a:sym typeface="Oswald"/>
              </a:defRPr>
            </a:lvl1pPr>
            <a:lvl2pPr indent="0" lvl="1" marL="0" algn="r">
              <a:spcBef>
                <a:spcPts val="0"/>
              </a:spcBef>
              <a:buNone/>
              <a:defRPr sz="1000">
                <a:solidFill>
                  <a:schemeClr val="lt1"/>
                </a:solidFill>
                <a:latin typeface="Oswald"/>
                <a:ea typeface="Oswald"/>
                <a:cs typeface="Oswald"/>
                <a:sym typeface="Oswald"/>
              </a:defRPr>
            </a:lvl2pPr>
            <a:lvl3pPr indent="0" lvl="2" marL="0" algn="r">
              <a:spcBef>
                <a:spcPts val="0"/>
              </a:spcBef>
              <a:buNone/>
              <a:defRPr sz="1000">
                <a:solidFill>
                  <a:schemeClr val="lt1"/>
                </a:solidFill>
                <a:latin typeface="Oswald"/>
                <a:ea typeface="Oswald"/>
                <a:cs typeface="Oswald"/>
                <a:sym typeface="Oswald"/>
              </a:defRPr>
            </a:lvl3pPr>
            <a:lvl4pPr indent="0" lvl="3" marL="0" algn="r">
              <a:spcBef>
                <a:spcPts val="0"/>
              </a:spcBef>
              <a:buNone/>
              <a:defRPr sz="1000">
                <a:solidFill>
                  <a:schemeClr val="lt1"/>
                </a:solidFill>
                <a:latin typeface="Oswald"/>
                <a:ea typeface="Oswald"/>
                <a:cs typeface="Oswald"/>
                <a:sym typeface="Oswald"/>
              </a:defRPr>
            </a:lvl4pPr>
            <a:lvl5pPr indent="0" lvl="4" marL="0" algn="r">
              <a:spcBef>
                <a:spcPts val="0"/>
              </a:spcBef>
              <a:buNone/>
              <a:defRPr sz="1000">
                <a:solidFill>
                  <a:schemeClr val="lt1"/>
                </a:solidFill>
                <a:latin typeface="Oswald"/>
                <a:ea typeface="Oswald"/>
                <a:cs typeface="Oswald"/>
                <a:sym typeface="Oswald"/>
              </a:defRPr>
            </a:lvl5pPr>
            <a:lvl6pPr indent="0" lvl="5" marL="0" algn="r">
              <a:spcBef>
                <a:spcPts val="0"/>
              </a:spcBef>
              <a:buNone/>
              <a:defRPr sz="1000">
                <a:solidFill>
                  <a:schemeClr val="lt1"/>
                </a:solidFill>
                <a:latin typeface="Oswald"/>
                <a:ea typeface="Oswald"/>
                <a:cs typeface="Oswald"/>
                <a:sym typeface="Oswald"/>
              </a:defRPr>
            </a:lvl6pPr>
            <a:lvl7pPr indent="0" lvl="6" marL="0" algn="r">
              <a:spcBef>
                <a:spcPts val="0"/>
              </a:spcBef>
              <a:buNone/>
              <a:defRPr sz="1000">
                <a:solidFill>
                  <a:schemeClr val="lt1"/>
                </a:solidFill>
                <a:latin typeface="Oswald"/>
                <a:ea typeface="Oswald"/>
                <a:cs typeface="Oswald"/>
                <a:sym typeface="Oswald"/>
              </a:defRPr>
            </a:lvl7pPr>
            <a:lvl8pPr indent="0" lvl="7" marL="0" algn="r">
              <a:spcBef>
                <a:spcPts val="0"/>
              </a:spcBef>
              <a:buNone/>
              <a:defRPr sz="1000">
                <a:solidFill>
                  <a:schemeClr val="lt1"/>
                </a:solidFill>
                <a:latin typeface="Oswald"/>
                <a:ea typeface="Oswald"/>
                <a:cs typeface="Oswald"/>
                <a:sym typeface="Oswald"/>
              </a:defRPr>
            </a:lvl8pPr>
            <a:lvl9pPr indent="0" lvl="8" marL="0" algn="r">
              <a:spcBef>
                <a:spcPts val="0"/>
              </a:spcBef>
              <a:buNone/>
              <a:defRPr sz="1000">
                <a:solidFill>
                  <a:schemeClr val="lt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
        <p:nvSpPr>
          <p:cNvPr id="138" name="Google Shape;138;p8"/>
          <p:cNvSpPr/>
          <p:nvPr>
            <p:ph idx="2" type="pic"/>
          </p:nvPr>
        </p:nvSpPr>
        <p:spPr>
          <a:xfrm>
            <a:off x="4110087" y="1444649"/>
            <a:ext cx="7548513" cy="4579079"/>
          </a:xfrm>
          <a:prstGeom prst="rect">
            <a:avLst/>
          </a:prstGeom>
          <a:noFill/>
          <a:ln>
            <a:noFill/>
          </a:ln>
        </p:spPr>
      </p:sp>
      <p:sp>
        <p:nvSpPr>
          <p:cNvPr id="139" name="Google Shape;139;p8"/>
          <p:cNvSpPr txBox="1"/>
          <p:nvPr>
            <p:ph idx="1" type="body"/>
          </p:nvPr>
        </p:nvSpPr>
        <p:spPr>
          <a:xfrm>
            <a:off x="443366" y="1444649"/>
            <a:ext cx="3365063" cy="457907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Font typeface="Arial"/>
              <a:buNone/>
              <a:defRPr sz="1600">
                <a:solidFill>
                  <a:schemeClr val="lt1"/>
                </a:solidFill>
              </a:defRPr>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40" name="Shape 140"/>
        <p:cNvGrpSpPr/>
        <p:nvPr/>
      </p:nvGrpSpPr>
      <p:grpSpPr>
        <a:xfrm>
          <a:off x="0" y="0"/>
          <a:ext cx="0" cy="0"/>
          <a:chOff x="0" y="0"/>
          <a:chExt cx="0" cy="0"/>
        </a:xfrm>
      </p:grpSpPr>
      <p:sp>
        <p:nvSpPr>
          <p:cNvPr id="141" name="Google Shape;141;p9"/>
          <p:cNvSpPr/>
          <p:nvPr/>
        </p:nvSpPr>
        <p:spPr>
          <a:xfrm>
            <a:off x="0" y="0"/>
            <a:ext cx="12192000" cy="6884191"/>
          </a:xfrm>
          <a:prstGeom prst="rect">
            <a:avLst/>
          </a:pr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2" name="Google Shape;142;p9"/>
          <p:cNvSpPr/>
          <p:nvPr/>
        </p:nvSpPr>
        <p:spPr>
          <a:xfrm>
            <a:off x="0" y="0"/>
            <a:ext cx="12192001" cy="6884191"/>
          </a:xfrm>
          <a:custGeom>
            <a:rect b="b" l="l" r="r" t="t"/>
            <a:pathLst>
              <a:path extrusionOk="0" h="6884191" w="1219200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 name="Google Shape;143;p9"/>
          <p:cNvSpPr/>
          <p:nvPr/>
        </p:nvSpPr>
        <p:spPr>
          <a:xfrm flipH="1" rot="5400000">
            <a:off x="2964809" y="-2364446"/>
            <a:ext cx="6862744" cy="11591639"/>
          </a:xfrm>
          <a:custGeom>
            <a:rect b="b" l="l" r="r" t="t"/>
            <a:pathLst>
              <a:path extrusionOk="0" h="11591639" w="6862744">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4" name="Google Shape;144;p9"/>
          <p:cNvSpPr/>
          <p:nvPr/>
        </p:nvSpPr>
        <p:spPr>
          <a:xfrm flipH="1" rot="5400000">
            <a:off x="2664629"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 name="Google Shape;145;p9"/>
          <p:cNvSpPr/>
          <p:nvPr/>
        </p:nvSpPr>
        <p:spPr>
          <a:xfrm flipH="1" rot="5400000">
            <a:off x="2664628"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00325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 name="Google Shape;146;p9"/>
          <p:cNvSpPr txBox="1"/>
          <p:nvPr>
            <p:ph type="title"/>
          </p:nvPr>
        </p:nvSpPr>
        <p:spPr>
          <a:xfrm>
            <a:off x="444500" y="542925"/>
            <a:ext cx="11214100" cy="53553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1"/>
              </a:buClr>
              <a:buSzPts val="3200"/>
              <a:buFont typeface="Trebuchet MS"/>
              <a:buNone/>
              <a:defRPr b="1" sz="32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47" name="Google Shape;147;p9"/>
          <p:cNvGrpSpPr/>
          <p:nvPr/>
        </p:nvGrpSpPr>
        <p:grpSpPr>
          <a:xfrm rot="-5400000">
            <a:off x="390304" y="-431739"/>
            <a:ext cx="757355" cy="863476"/>
            <a:chOff x="10431417" y="6819549"/>
            <a:chExt cx="3512798" cy="4005019"/>
          </a:xfrm>
        </p:grpSpPr>
        <p:sp>
          <p:nvSpPr>
            <p:cNvPr id="148" name="Google Shape;148;p9"/>
            <p:cNvSpPr/>
            <p:nvPr/>
          </p:nvSpPr>
          <p:spPr>
            <a:xfrm rot="2700000">
              <a:off x="10945855" y="7826207"/>
              <a:ext cx="2483923" cy="2483924"/>
            </a:xfrm>
            <a:custGeom>
              <a:rect b="b" l="l" r="r" t="t"/>
              <a:pathLst>
                <a:path extrusionOk="0" h="754341" w="754341">
                  <a:moveTo>
                    <a:pt x="754341" y="754341"/>
                  </a:moveTo>
                  <a:lnTo>
                    <a:pt x="0" y="754341"/>
                  </a:lnTo>
                  <a:lnTo>
                    <a:pt x="0"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9"/>
            <p:cNvSpPr/>
            <p:nvPr/>
          </p:nvSpPr>
          <p:spPr>
            <a:xfrm flipH="1" rot="8100000">
              <a:off x="10986797" y="7317026"/>
              <a:ext cx="2402031" cy="2402032"/>
            </a:xfrm>
            <a:custGeom>
              <a:rect b="b" l="l" r="r" t="t"/>
              <a:pathLst>
                <a:path extrusionOk="0" h="754341" w="754341">
                  <a:moveTo>
                    <a:pt x="754341" y="754341"/>
                  </a:moveTo>
                  <a:lnTo>
                    <a:pt x="0" y="754341"/>
                  </a:lnTo>
                  <a:lnTo>
                    <a:pt x="0"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50" name="Google Shape;150;p9"/>
          <p:cNvGrpSpPr/>
          <p:nvPr/>
        </p:nvGrpSpPr>
        <p:grpSpPr>
          <a:xfrm>
            <a:off x="-1" y="1357409"/>
            <a:ext cx="12192001" cy="4846320"/>
            <a:chOff x="-1" y="1357409"/>
            <a:chExt cx="12192001" cy="4917518"/>
          </a:xfrm>
        </p:grpSpPr>
        <p:sp>
          <p:nvSpPr>
            <p:cNvPr id="151" name="Google Shape;151;p9"/>
            <p:cNvSpPr/>
            <p:nvPr/>
          </p:nvSpPr>
          <p:spPr>
            <a:xfrm flipH="1" rot="10800000">
              <a:off x="-1" y="1357409"/>
              <a:ext cx="12192000" cy="4917518"/>
            </a:xfrm>
            <a:prstGeom prst="snip1Rect">
              <a:avLst>
                <a:gd fmla="val 0" name="adj"/>
              </a:avLst>
            </a:pr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2" name="Google Shape;152;p9"/>
            <p:cNvSpPr/>
            <p:nvPr/>
          </p:nvSpPr>
          <p:spPr>
            <a:xfrm flipH="1" rot="10800000">
              <a:off x="-1" y="1357409"/>
              <a:ext cx="12192001" cy="4917518"/>
            </a:xfrm>
            <a:prstGeom prst="snip1Rect">
              <a:avLst>
                <a:gd fmla="val 19670" name="adj"/>
              </a:avLst>
            </a:pr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53" name="Google Shape;153;p9"/>
          <p:cNvSpPr/>
          <p:nvPr/>
        </p:nvSpPr>
        <p:spPr>
          <a:xfrm flipH="1">
            <a:off x="10782300" y="5448297"/>
            <a:ext cx="1409700" cy="1409703"/>
          </a:xfrm>
          <a:custGeom>
            <a:rect b="b" l="l" r="r" t="t"/>
            <a:pathLst>
              <a:path extrusionOk="0" h="754341" w="754341">
                <a:moveTo>
                  <a:pt x="754341" y="754341"/>
                </a:moveTo>
                <a:lnTo>
                  <a:pt x="0" y="75434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 name="Google Shape;154;p9"/>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lt1"/>
                </a:solidFill>
                <a:latin typeface="Oswald"/>
                <a:ea typeface="Oswald"/>
                <a:cs typeface="Oswald"/>
                <a:sym typeface="Oswald"/>
              </a:defRPr>
            </a:lvl1pPr>
            <a:lvl2pPr indent="0" lvl="1" marL="0" algn="r">
              <a:spcBef>
                <a:spcPts val="0"/>
              </a:spcBef>
              <a:buNone/>
              <a:defRPr sz="1000">
                <a:solidFill>
                  <a:schemeClr val="lt1"/>
                </a:solidFill>
                <a:latin typeface="Oswald"/>
                <a:ea typeface="Oswald"/>
                <a:cs typeface="Oswald"/>
                <a:sym typeface="Oswald"/>
              </a:defRPr>
            </a:lvl2pPr>
            <a:lvl3pPr indent="0" lvl="2" marL="0" algn="r">
              <a:spcBef>
                <a:spcPts val="0"/>
              </a:spcBef>
              <a:buNone/>
              <a:defRPr sz="1000">
                <a:solidFill>
                  <a:schemeClr val="lt1"/>
                </a:solidFill>
                <a:latin typeface="Oswald"/>
                <a:ea typeface="Oswald"/>
                <a:cs typeface="Oswald"/>
                <a:sym typeface="Oswald"/>
              </a:defRPr>
            </a:lvl3pPr>
            <a:lvl4pPr indent="0" lvl="3" marL="0" algn="r">
              <a:spcBef>
                <a:spcPts val="0"/>
              </a:spcBef>
              <a:buNone/>
              <a:defRPr sz="1000">
                <a:solidFill>
                  <a:schemeClr val="lt1"/>
                </a:solidFill>
                <a:latin typeface="Oswald"/>
                <a:ea typeface="Oswald"/>
                <a:cs typeface="Oswald"/>
                <a:sym typeface="Oswald"/>
              </a:defRPr>
            </a:lvl4pPr>
            <a:lvl5pPr indent="0" lvl="4" marL="0" algn="r">
              <a:spcBef>
                <a:spcPts val="0"/>
              </a:spcBef>
              <a:buNone/>
              <a:defRPr sz="1000">
                <a:solidFill>
                  <a:schemeClr val="lt1"/>
                </a:solidFill>
                <a:latin typeface="Oswald"/>
                <a:ea typeface="Oswald"/>
                <a:cs typeface="Oswald"/>
                <a:sym typeface="Oswald"/>
              </a:defRPr>
            </a:lvl5pPr>
            <a:lvl6pPr indent="0" lvl="5" marL="0" algn="r">
              <a:spcBef>
                <a:spcPts val="0"/>
              </a:spcBef>
              <a:buNone/>
              <a:defRPr sz="1000">
                <a:solidFill>
                  <a:schemeClr val="lt1"/>
                </a:solidFill>
                <a:latin typeface="Oswald"/>
                <a:ea typeface="Oswald"/>
                <a:cs typeface="Oswald"/>
                <a:sym typeface="Oswald"/>
              </a:defRPr>
            </a:lvl6pPr>
            <a:lvl7pPr indent="0" lvl="6" marL="0" algn="r">
              <a:spcBef>
                <a:spcPts val="0"/>
              </a:spcBef>
              <a:buNone/>
              <a:defRPr sz="1000">
                <a:solidFill>
                  <a:schemeClr val="lt1"/>
                </a:solidFill>
                <a:latin typeface="Oswald"/>
                <a:ea typeface="Oswald"/>
                <a:cs typeface="Oswald"/>
                <a:sym typeface="Oswald"/>
              </a:defRPr>
            </a:lvl7pPr>
            <a:lvl8pPr indent="0" lvl="7" marL="0" algn="r">
              <a:spcBef>
                <a:spcPts val="0"/>
              </a:spcBef>
              <a:buNone/>
              <a:defRPr sz="1000">
                <a:solidFill>
                  <a:schemeClr val="lt1"/>
                </a:solidFill>
                <a:latin typeface="Oswald"/>
                <a:ea typeface="Oswald"/>
                <a:cs typeface="Oswald"/>
                <a:sym typeface="Oswald"/>
              </a:defRPr>
            </a:lvl8pPr>
            <a:lvl9pPr indent="0" lvl="8" marL="0" algn="r">
              <a:spcBef>
                <a:spcPts val="0"/>
              </a:spcBef>
              <a:buNone/>
              <a:defRPr sz="1000">
                <a:solidFill>
                  <a:schemeClr val="lt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55" name="Shape 155"/>
        <p:cNvGrpSpPr/>
        <p:nvPr/>
      </p:nvGrpSpPr>
      <p:grpSpPr>
        <a:xfrm>
          <a:off x="0" y="0"/>
          <a:ext cx="0" cy="0"/>
          <a:chOff x="0" y="0"/>
          <a:chExt cx="0" cy="0"/>
        </a:xfrm>
      </p:grpSpPr>
      <p:sp>
        <p:nvSpPr>
          <p:cNvPr id="156" name="Google Shape;156;p10"/>
          <p:cNvSpPr/>
          <p:nvPr/>
        </p:nvSpPr>
        <p:spPr>
          <a:xfrm>
            <a:off x="0" y="0"/>
            <a:ext cx="12192000" cy="6884191"/>
          </a:xfrm>
          <a:prstGeom prst="rect">
            <a:avLst/>
          </a:pr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 name="Google Shape;157;p10"/>
          <p:cNvSpPr/>
          <p:nvPr/>
        </p:nvSpPr>
        <p:spPr>
          <a:xfrm>
            <a:off x="0" y="0"/>
            <a:ext cx="12192001" cy="6884191"/>
          </a:xfrm>
          <a:custGeom>
            <a:rect b="b" l="l" r="r" t="t"/>
            <a:pathLst>
              <a:path extrusionOk="0" h="6884191" w="1219200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8" name="Google Shape;158;p10"/>
          <p:cNvSpPr/>
          <p:nvPr/>
        </p:nvSpPr>
        <p:spPr>
          <a:xfrm flipH="1" rot="5400000">
            <a:off x="2964809" y="-2364446"/>
            <a:ext cx="6862744" cy="11591639"/>
          </a:xfrm>
          <a:custGeom>
            <a:rect b="b" l="l" r="r" t="t"/>
            <a:pathLst>
              <a:path extrusionOk="0" h="11591639" w="6862744">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9" name="Google Shape;159;p10"/>
          <p:cNvSpPr/>
          <p:nvPr/>
        </p:nvSpPr>
        <p:spPr>
          <a:xfrm flipH="1" rot="5400000">
            <a:off x="2664629"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 name="Google Shape;160;p10"/>
          <p:cNvSpPr/>
          <p:nvPr/>
        </p:nvSpPr>
        <p:spPr>
          <a:xfrm flipH="1" rot="5400000">
            <a:off x="2664628" y="-2664627"/>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00325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1" name="Google Shape;161;p10"/>
          <p:cNvSpPr txBox="1"/>
          <p:nvPr>
            <p:ph type="title"/>
          </p:nvPr>
        </p:nvSpPr>
        <p:spPr>
          <a:xfrm>
            <a:off x="444500" y="542925"/>
            <a:ext cx="11214100" cy="535531"/>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1"/>
              </a:buClr>
              <a:buSzPts val="3200"/>
              <a:buFont typeface="Trebuchet MS"/>
              <a:buNone/>
              <a:defRPr b="1" sz="32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62" name="Google Shape;162;p10"/>
          <p:cNvGrpSpPr/>
          <p:nvPr/>
        </p:nvGrpSpPr>
        <p:grpSpPr>
          <a:xfrm rot="-5400000">
            <a:off x="390304" y="-431739"/>
            <a:ext cx="757355" cy="863476"/>
            <a:chOff x="10431417" y="6819549"/>
            <a:chExt cx="3512798" cy="4005019"/>
          </a:xfrm>
        </p:grpSpPr>
        <p:sp>
          <p:nvSpPr>
            <p:cNvPr id="163" name="Google Shape;163;p10"/>
            <p:cNvSpPr/>
            <p:nvPr/>
          </p:nvSpPr>
          <p:spPr>
            <a:xfrm rot="2700000">
              <a:off x="10945855" y="7826207"/>
              <a:ext cx="2483923" cy="2483924"/>
            </a:xfrm>
            <a:custGeom>
              <a:rect b="b" l="l" r="r" t="t"/>
              <a:pathLst>
                <a:path extrusionOk="0" h="754341" w="754341">
                  <a:moveTo>
                    <a:pt x="754341" y="754341"/>
                  </a:moveTo>
                  <a:lnTo>
                    <a:pt x="0" y="754341"/>
                  </a:lnTo>
                  <a:lnTo>
                    <a:pt x="0"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4" name="Google Shape;164;p10"/>
            <p:cNvSpPr/>
            <p:nvPr/>
          </p:nvSpPr>
          <p:spPr>
            <a:xfrm flipH="1" rot="8100000">
              <a:off x="10986797" y="7317026"/>
              <a:ext cx="2402031" cy="2402032"/>
            </a:xfrm>
            <a:custGeom>
              <a:rect b="b" l="l" r="r" t="t"/>
              <a:pathLst>
                <a:path extrusionOk="0" h="754341" w="754341">
                  <a:moveTo>
                    <a:pt x="754341" y="754341"/>
                  </a:moveTo>
                  <a:lnTo>
                    <a:pt x="0" y="754341"/>
                  </a:lnTo>
                  <a:lnTo>
                    <a:pt x="0"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65" name="Google Shape;165;p10"/>
          <p:cNvGrpSpPr/>
          <p:nvPr/>
        </p:nvGrpSpPr>
        <p:grpSpPr>
          <a:xfrm>
            <a:off x="-1" y="1357409"/>
            <a:ext cx="12192001" cy="4846320"/>
            <a:chOff x="-1" y="1357409"/>
            <a:chExt cx="12192001" cy="4917518"/>
          </a:xfrm>
        </p:grpSpPr>
        <p:sp>
          <p:nvSpPr>
            <p:cNvPr id="166" name="Google Shape;166;p10"/>
            <p:cNvSpPr/>
            <p:nvPr/>
          </p:nvSpPr>
          <p:spPr>
            <a:xfrm flipH="1" rot="10800000">
              <a:off x="-1" y="1357409"/>
              <a:ext cx="12192000" cy="4917518"/>
            </a:xfrm>
            <a:prstGeom prst="snip1Rect">
              <a:avLst>
                <a:gd fmla="val 0" name="adj"/>
              </a:avLst>
            </a:pr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 name="Google Shape;167;p10"/>
            <p:cNvSpPr/>
            <p:nvPr/>
          </p:nvSpPr>
          <p:spPr>
            <a:xfrm flipH="1" rot="10800000">
              <a:off x="-1" y="1357409"/>
              <a:ext cx="12192001" cy="4917518"/>
            </a:xfrm>
            <a:prstGeom prst="snip1Rect">
              <a:avLst>
                <a:gd fmla="val 19670" name="adj"/>
              </a:avLst>
            </a:pr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68" name="Google Shape;168;p10"/>
          <p:cNvSpPr/>
          <p:nvPr/>
        </p:nvSpPr>
        <p:spPr>
          <a:xfrm flipH="1">
            <a:off x="10782300" y="5448297"/>
            <a:ext cx="1409700" cy="1409703"/>
          </a:xfrm>
          <a:custGeom>
            <a:rect b="b" l="l" r="r" t="t"/>
            <a:pathLst>
              <a:path extrusionOk="0" h="754341" w="754341">
                <a:moveTo>
                  <a:pt x="754341" y="754341"/>
                </a:moveTo>
                <a:lnTo>
                  <a:pt x="0" y="75434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9" name="Google Shape;169;p10"/>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lt1"/>
                </a:solidFill>
                <a:latin typeface="Oswald"/>
                <a:ea typeface="Oswald"/>
                <a:cs typeface="Oswald"/>
                <a:sym typeface="Oswald"/>
              </a:defRPr>
            </a:lvl1pPr>
            <a:lvl2pPr indent="0" lvl="1" marL="0" algn="r">
              <a:spcBef>
                <a:spcPts val="0"/>
              </a:spcBef>
              <a:buNone/>
              <a:defRPr sz="1000">
                <a:solidFill>
                  <a:schemeClr val="lt1"/>
                </a:solidFill>
                <a:latin typeface="Oswald"/>
                <a:ea typeface="Oswald"/>
                <a:cs typeface="Oswald"/>
                <a:sym typeface="Oswald"/>
              </a:defRPr>
            </a:lvl2pPr>
            <a:lvl3pPr indent="0" lvl="2" marL="0" algn="r">
              <a:spcBef>
                <a:spcPts val="0"/>
              </a:spcBef>
              <a:buNone/>
              <a:defRPr sz="1000">
                <a:solidFill>
                  <a:schemeClr val="lt1"/>
                </a:solidFill>
                <a:latin typeface="Oswald"/>
                <a:ea typeface="Oswald"/>
                <a:cs typeface="Oswald"/>
                <a:sym typeface="Oswald"/>
              </a:defRPr>
            </a:lvl3pPr>
            <a:lvl4pPr indent="0" lvl="3" marL="0" algn="r">
              <a:spcBef>
                <a:spcPts val="0"/>
              </a:spcBef>
              <a:buNone/>
              <a:defRPr sz="1000">
                <a:solidFill>
                  <a:schemeClr val="lt1"/>
                </a:solidFill>
                <a:latin typeface="Oswald"/>
                <a:ea typeface="Oswald"/>
                <a:cs typeface="Oswald"/>
                <a:sym typeface="Oswald"/>
              </a:defRPr>
            </a:lvl4pPr>
            <a:lvl5pPr indent="0" lvl="4" marL="0" algn="r">
              <a:spcBef>
                <a:spcPts val="0"/>
              </a:spcBef>
              <a:buNone/>
              <a:defRPr sz="1000">
                <a:solidFill>
                  <a:schemeClr val="lt1"/>
                </a:solidFill>
                <a:latin typeface="Oswald"/>
                <a:ea typeface="Oswald"/>
                <a:cs typeface="Oswald"/>
                <a:sym typeface="Oswald"/>
              </a:defRPr>
            </a:lvl5pPr>
            <a:lvl6pPr indent="0" lvl="5" marL="0" algn="r">
              <a:spcBef>
                <a:spcPts val="0"/>
              </a:spcBef>
              <a:buNone/>
              <a:defRPr sz="1000">
                <a:solidFill>
                  <a:schemeClr val="lt1"/>
                </a:solidFill>
                <a:latin typeface="Oswald"/>
                <a:ea typeface="Oswald"/>
                <a:cs typeface="Oswald"/>
                <a:sym typeface="Oswald"/>
              </a:defRPr>
            </a:lvl6pPr>
            <a:lvl7pPr indent="0" lvl="6" marL="0" algn="r">
              <a:spcBef>
                <a:spcPts val="0"/>
              </a:spcBef>
              <a:buNone/>
              <a:defRPr sz="1000">
                <a:solidFill>
                  <a:schemeClr val="lt1"/>
                </a:solidFill>
                <a:latin typeface="Oswald"/>
                <a:ea typeface="Oswald"/>
                <a:cs typeface="Oswald"/>
                <a:sym typeface="Oswald"/>
              </a:defRPr>
            </a:lvl7pPr>
            <a:lvl8pPr indent="0" lvl="7" marL="0" algn="r">
              <a:spcBef>
                <a:spcPts val="0"/>
              </a:spcBef>
              <a:buNone/>
              <a:defRPr sz="1000">
                <a:solidFill>
                  <a:schemeClr val="lt1"/>
                </a:solidFill>
                <a:latin typeface="Oswald"/>
                <a:ea typeface="Oswald"/>
                <a:cs typeface="Oswald"/>
                <a:sym typeface="Oswald"/>
              </a:defRPr>
            </a:lvl8pPr>
            <a:lvl9pPr indent="0" lvl="8" marL="0" algn="r">
              <a:spcBef>
                <a:spcPts val="0"/>
              </a:spcBef>
              <a:buNone/>
              <a:defRPr sz="1000">
                <a:solidFill>
                  <a:schemeClr val="lt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
        <p:nvSpPr>
          <p:cNvPr id="170" name="Google Shape;170;p10"/>
          <p:cNvSpPr txBox="1"/>
          <p:nvPr>
            <p:ph idx="1" type="body"/>
          </p:nvPr>
        </p:nvSpPr>
        <p:spPr>
          <a:xfrm>
            <a:off x="443366" y="1444649"/>
            <a:ext cx="3365063" cy="457907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Font typeface="Arial"/>
              <a:buNone/>
              <a:defRPr sz="1600">
                <a:solidFill>
                  <a:schemeClr val="lt1"/>
                </a:solidFill>
              </a:defRPr>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1" name="Google Shape;171;p10"/>
          <p:cNvSpPr txBox="1"/>
          <p:nvPr>
            <p:ph idx="2" type="body"/>
          </p:nvPr>
        </p:nvSpPr>
        <p:spPr>
          <a:xfrm>
            <a:off x="3964290" y="1444649"/>
            <a:ext cx="7694310" cy="457907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SzPts val="2400"/>
              <a:buChar char="•"/>
              <a:defRPr sz="2400">
                <a:solidFill>
                  <a:schemeClr val="lt1"/>
                </a:solidFill>
              </a:defRPr>
            </a:lvl1pPr>
            <a:lvl2pPr indent="-355600" lvl="1" marL="914400" algn="l">
              <a:lnSpc>
                <a:spcPct val="90000"/>
              </a:lnSpc>
              <a:spcBef>
                <a:spcPts val="500"/>
              </a:spcBef>
              <a:spcAft>
                <a:spcPts val="0"/>
              </a:spcAft>
              <a:buSzPts val="2000"/>
              <a:buChar char="•"/>
              <a:defRPr sz="2000">
                <a:solidFill>
                  <a:schemeClr val="lt1"/>
                </a:solidFill>
              </a:defRPr>
            </a:lvl2pPr>
            <a:lvl3pPr indent="-342900" lvl="2" marL="1371600" algn="l">
              <a:lnSpc>
                <a:spcPct val="90000"/>
              </a:lnSpc>
              <a:spcBef>
                <a:spcPts val="500"/>
              </a:spcBef>
              <a:spcAft>
                <a:spcPts val="0"/>
              </a:spcAft>
              <a:buSzPts val="1800"/>
              <a:buChar char="•"/>
              <a:defRPr sz="1800">
                <a:solidFill>
                  <a:schemeClr val="lt1"/>
                </a:solidFill>
              </a:defRPr>
            </a:lvl3pPr>
            <a:lvl4pPr indent="-330200" lvl="3" marL="1828800" algn="l">
              <a:lnSpc>
                <a:spcPct val="90000"/>
              </a:lnSpc>
              <a:spcBef>
                <a:spcPts val="500"/>
              </a:spcBef>
              <a:spcAft>
                <a:spcPts val="0"/>
              </a:spcAft>
              <a:buSzPts val="1600"/>
              <a:buChar char="•"/>
              <a:defRPr sz="1600">
                <a:solidFill>
                  <a:schemeClr val="lt1"/>
                </a:solidFill>
              </a:defRPr>
            </a:lvl4pPr>
            <a:lvl5pPr indent="-330200" lvl="4" marL="2286000" algn="l">
              <a:lnSpc>
                <a:spcPct val="90000"/>
              </a:lnSpc>
              <a:spcBef>
                <a:spcPts val="500"/>
              </a:spcBef>
              <a:spcAft>
                <a:spcPts val="0"/>
              </a:spcAft>
              <a:buSzPts val="1600"/>
              <a:buChar char="•"/>
              <a:defRPr sz="1600">
                <a:solidFill>
                  <a:schemeClr val="lt1"/>
                </a:solidFil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F3F6"/>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8204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rebuchet MS"/>
              <a:buNone/>
              <a:defRPr b="0" i="0" sz="4400" u="none" cap="none" strike="noStrik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8204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11112500" y="6356350"/>
            <a:ext cx="660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
          <p:cNvSpPr/>
          <p:nvPr/>
        </p:nvSpPr>
        <p:spPr>
          <a:xfrm>
            <a:off x="0" y="1"/>
            <a:ext cx="12192000" cy="6857999"/>
          </a:xfrm>
          <a:prstGeom prst="rect">
            <a:avLst/>
          </a:pr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4" name="Google Shape;14;p1"/>
          <p:cNvSpPr/>
          <p:nvPr/>
        </p:nvSpPr>
        <p:spPr>
          <a:xfrm>
            <a:off x="0" y="1"/>
            <a:ext cx="12192001" cy="6857999"/>
          </a:xfrm>
          <a:custGeom>
            <a:rect b="b" l="l" r="r" t="t"/>
            <a:pathLst>
              <a:path extrusionOk="0" h="6884191" w="1219200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372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 name="Google Shape;15;p1"/>
          <p:cNvSpPr/>
          <p:nvPr/>
        </p:nvSpPr>
        <p:spPr>
          <a:xfrm flipH="1" rot="5400000">
            <a:off x="2964809" y="-2364446"/>
            <a:ext cx="6862744" cy="11591639"/>
          </a:xfrm>
          <a:custGeom>
            <a:rect b="b" l="l" r="r" t="t"/>
            <a:pathLst>
              <a:path extrusionOk="0" h="11591639" w="6862744">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solidFill>
            <a:srgbClr val="289B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1"/>
          <p:cNvSpPr/>
          <p:nvPr/>
        </p:nvSpPr>
        <p:spPr>
          <a:xfrm flipH="1" rot="5400000">
            <a:off x="2664629" y="-2669372"/>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7" name="Google Shape;17;p1"/>
          <p:cNvSpPr/>
          <p:nvPr/>
        </p:nvSpPr>
        <p:spPr>
          <a:xfrm flipH="1" rot="5400000">
            <a:off x="2664629" y="-2669372"/>
            <a:ext cx="6862744" cy="12192000"/>
          </a:xfrm>
          <a:custGeom>
            <a:rect b="b" l="l" r="r" t="t"/>
            <a:pathLst>
              <a:path extrusionOk="0" h="12192000" w="6849744">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rgbClr val="003252">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1"/>
          <p:cNvSpPr txBox="1"/>
          <p:nvPr/>
        </p:nvSpPr>
        <p:spPr>
          <a:xfrm>
            <a:off x="444500" y="542925"/>
            <a:ext cx="11214100" cy="5355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200"/>
              <a:buFont typeface="Trebuchet MS"/>
              <a:buNone/>
            </a:pPr>
            <a:r>
              <a:rPr b="1" i="0" lang="en-US" sz="3200" u="none" cap="none" strike="noStrike">
                <a:solidFill>
                  <a:schemeClr val="lt1"/>
                </a:solidFill>
                <a:latin typeface="Trebuchet MS"/>
                <a:ea typeface="Trebuchet MS"/>
                <a:cs typeface="Trebuchet MS"/>
                <a:sym typeface="Trebuchet MS"/>
              </a:rPr>
              <a:t>Click to edit Master title style</a:t>
            </a:r>
            <a:endParaRPr/>
          </a:p>
        </p:txBody>
      </p:sp>
      <p:grpSp>
        <p:nvGrpSpPr>
          <p:cNvPr id="19" name="Google Shape;19;p1"/>
          <p:cNvGrpSpPr/>
          <p:nvPr/>
        </p:nvGrpSpPr>
        <p:grpSpPr>
          <a:xfrm rot="-5400000">
            <a:off x="390304" y="-431739"/>
            <a:ext cx="757355" cy="863476"/>
            <a:chOff x="10431417" y="6819549"/>
            <a:chExt cx="3512798" cy="4005019"/>
          </a:xfrm>
        </p:grpSpPr>
        <p:sp>
          <p:nvSpPr>
            <p:cNvPr id="20" name="Google Shape;20;p1"/>
            <p:cNvSpPr/>
            <p:nvPr/>
          </p:nvSpPr>
          <p:spPr>
            <a:xfrm rot="2700000">
              <a:off x="10945855" y="7826207"/>
              <a:ext cx="2483923" cy="2483924"/>
            </a:xfrm>
            <a:custGeom>
              <a:rect b="b" l="l" r="r" t="t"/>
              <a:pathLst>
                <a:path extrusionOk="0" h="754341" w="754341">
                  <a:moveTo>
                    <a:pt x="754341" y="754341"/>
                  </a:moveTo>
                  <a:lnTo>
                    <a:pt x="0" y="754341"/>
                  </a:lnTo>
                  <a:lnTo>
                    <a:pt x="0" y="0"/>
                  </a:lnTo>
                  <a:close/>
                </a:path>
              </a:pathLst>
            </a:cu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 name="Google Shape;21;p1"/>
            <p:cNvSpPr/>
            <p:nvPr/>
          </p:nvSpPr>
          <p:spPr>
            <a:xfrm flipH="1" rot="8100000">
              <a:off x="10986797" y="7317026"/>
              <a:ext cx="2402031" cy="2402032"/>
            </a:xfrm>
            <a:custGeom>
              <a:rect b="b" l="l" r="r" t="t"/>
              <a:pathLst>
                <a:path extrusionOk="0" h="754341" w="754341">
                  <a:moveTo>
                    <a:pt x="754341" y="754341"/>
                  </a:moveTo>
                  <a:lnTo>
                    <a:pt x="0" y="754341"/>
                  </a:lnTo>
                  <a:lnTo>
                    <a:pt x="0" y="0"/>
                  </a:lnTo>
                  <a:close/>
                </a:path>
              </a:pathLst>
            </a:cu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id="22" name="Google Shape;22;p1"/>
          <p:cNvGrpSpPr/>
          <p:nvPr/>
        </p:nvGrpSpPr>
        <p:grpSpPr>
          <a:xfrm>
            <a:off x="-1" y="1357409"/>
            <a:ext cx="12192001" cy="4846320"/>
            <a:chOff x="-1" y="1357409"/>
            <a:chExt cx="12192001" cy="4917518"/>
          </a:xfrm>
        </p:grpSpPr>
        <p:sp>
          <p:nvSpPr>
            <p:cNvPr id="23" name="Google Shape;23;p1"/>
            <p:cNvSpPr/>
            <p:nvPr/>
          </p:nvSpPr>
          <p:spPr>
            <a:xfrm flipH="1" rot="10800000">
              <a:off x="-1" y="1357409"/>
              <a:ext cx="12192000" cy="4917518"/>
            </a:xfrm>
            <a:prstGeom prst="snip1Rect">
              <a:avLst>
                <a:gd fmla="val 0" name="adj"/>
              </a:avLst>
            </a:prstGeom>
            <a:solidFill>
              <a:srgbClr val="1B67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 name="Google Shape;24;p1"/>
            <p:cNvSpPr/>
            <p:nvPr/>
          </p:nvSpPr>
          <p:spPr>
            <a:xfrm flipH="1" rot="10800000">
              <a:off x="-1" y="1357409"/>
              <a:ext cx="12192001" cy="4917518"/>
            </a:xfrm>
            <a:prstGeom prst="snip1Rect">
              <a:avLst>
                <a:gd fmla="val 19670" name="adj"/>
              </a:avLst>
            </a:prstGeom>
            <a:solidFill>
              <a:srgbClr val="00325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25" name="Google Shape;25;p1"/>
          <p:cNvSpPr/>
          <p:nvPr/>
        </p:nvSpPr>
        <p:spPr>
          <a:xfrm flipH="1">
            <a:off x="10782300" y="5448297"/>
            <a:ext cx="1409700" cy="1409703"/>
          </a:xfrm>
          <a:custGeom>
            <a:rect b="b" l="l" r="r" t="t"/>
            <a:pathLst>
              <a:path extrusionOk="0" h="754341" w="754341">
                <a:moveTo>
                  <a:pt x="754341" y="754341"/>
                </a:moveTo>
                <a:lnTo>
                  <a:pt x="0" y="75434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 name="Google Shape;26;p1"/>
          <p:cNvSpPr txBox="1"/>
          <p:nvPr/>
        </p:nvSpPr>
        <p:spPr>
          <a:xfrm>
            <a:off x="11252200" y="6315075"/>
            <a:ext cx="4064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Oswald"/>
                <a:ea typeface="Oswald"/>
                <a:cs typeface="Oswald"/>
                <a:sym typeface="Oswald"/>
              </a:rPr>
              <a:t>‹#›</a:t>
            </a:fld>
            <a:endParaRPr b="0" i="0" sz="1000" u="none" cap="none" strike="noStrike">
              <a:solidFill>
                <a:schemeClr val="lt1"/>
              </a:solidFill>
              <a:latin typeface="Oswald"/>
              <a:ea typeface="Oswald"/>
              <a:cs typeface="Oswald"/>
              <a:sym typeface="Oswa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www.norfolk.gov.uk/children-and-families/send-local-offer/education-and-learning/support-for-learning/education-health-and-care-ehc-plans"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20" Type="http://schemas.openxmlformats.org/officeDocument/2006/relationships/slide" Target="/ppt/slides/slide30.xml"/><Relationship Id="rId22" Type="http://schemas.openxmlformats.org/officeDocument/2006/relationships/slide" Target="/ppt/slides/slide33.xml"/><Relationship Id="rId21" Type="http://schemas.openxmlformats.org/officeDocument/2006/relationships/slide" Target="/ppt/slides/slide31.xml"/><Relationship Id="rId24" Type="http://schemas.openxmlformats.org/officeDocument/2006/relationships/image" Target="../media/image12.jpg"/><Relationship Id="rId23"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10.xml"/><Relationship Id="rId25" Type="http://schemas.openxmlformats.org/officeDocument/2006/relationships/image" Target="../media/image9.png"/><Relationship Id="rId5" Type="http://schemas.openxmlformats.org/officeDocument/2006/relationships/slide" Target="/ppt/slides/slide5.xml"/><Relationship Id="rId6" Type="http://schemas.openxmlformats.org/officeDocument/2006/relationships/slide" Target="/ppt/slides/slide6.xml"/><Relationship Id="rId7" Type="http://schemas.openxmlformats.org/officeDocument/2006/relationships/slide" Target="/ppt/slides/slide7.xml"/><Relationship Id="rId8" Type="http://schemas.openxmlformats.org/officeDocument/2006/relationships/slide" Target="/ppt/slides/slide8.xml"/><Relationship Id="rId11" Type="http://schemas.openxmlformats.org/officeDocument/2006/relationships/slide" Target="/ppt/slides/slide13.xml"/><Relationship Id="rId10" Type="http://schemas.openxmlformats.org/officeDocument/2006/relationships/slide" Target="/ppt/slides/slide12.xml"/><Relationship Id="rId13" Type="http://schemas.openxmlformats.org/officeDocument/2006/relationships/slide" Target="/ppt/slides/slide19.xml"/><Relationship Id="rId12" Type="http://schemas.openxmlformats.org/officeDocument/2006/relationships/slide" Target="/ppt/slides/slide15.xml"/><Relationship Id="rId15" Type="http://schemas.openxmlformats.org/officeDocument/2006/relationships/slide" Target="/ppt/slides/slide24.xml"/><Relationship Id="rId14" Type="http://schemas.openxmlformats.org/officeDocument/2006/relationships/slide" Target="/ppt/slides/slide22.xml"/><Relationship Id="rId17" Type="http://schemas.openxmlformats.org/officeDocument/2006/relationships/slide" Target="/ppt/slides/slide27.xml"/><Relationship Id="rId16" Type="http://schemas.openxmlformats.org/officeDocument/2006/relationships/slide" Target="/ppt/slides/slide26.xml"/><Relationship Id="rId19" Type="http://schemas.openxmlformats.org/officeDocument/2006/relationships/slide" Target="/ppt/slides/slide29.xml"/><Relationship Id="rId18" Type="http://schemas.openxmlformats.org/officeDocument/2006/relationships/slide" Target="/ppt/slides/slide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www.norfolk.gov.uk/sen" TargetMode="Externa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www.norfolk.gov.uk/children-and-families/send-local-offer" TargetMode="External"/><Relationship Id="rId4" Type="http://schemas.openxmlformats.org/officeDocument/2006/relationships/hyperlink" Target="https://www.norfolksendiass.org.uk/" TargetMode="External"/><Relationship Id="rId5" Type="http://schemas.openxmlformats.org/officeDocument/2006/relationships/hyperlink" Target="mailto:norfolksendiass@norfolk.gov.uk" TargetMode="External"/><Relationship Id="rId6"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www.norfolk.gov.uk/children-and-families/send-local-offer" TargetMode="External"/><Relationship Id="rId4" Type="http://schemas.openxmlformats.org/officeDocument/2006/relationships/hyperlink" Target="https://www.schools.norfolk.gov.uk/-/media/schools/files/pupil-needs/send/provision-expected-at-sen-support.pdf" TargetMode="External"/><Relationship Id="rId5" Type="http://schemas.openxmlformats.org/officeDocument/2006/relationships/image" Target="../media/image14.png"/><Relationship Id="rId6"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office@poringland.norfolk.sch.uk" TargetMode="External"/><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9.png"/><Relationship Id="rId4" Type="http://schemas.openxmlformats.org/officeDocument/2006/relationships/hyperlink" Target="https://www.justonenorfolk.nhs.uk/" TargetMode="External"/><Relationship Id="rId5" Type="http://schemas.openxmlformats.org/officeDocument/2006/relationships/hyperlink" Target="https://www.nansa.org.uk/" TargetMode="External"/><Relationship Id="rId6" Type="http://schemas.openxmlformats.org/officeDocument/2006/relationships/hyperlink" Target="https://www.norfolk.gov.uk/40407" TargetMode="External"/><Relationship Id="rId7" Type="http://schemas.openxmlformats.org/officeDocument/2006/relationships/hyperlink" Target="https://www.familyvoice.org.uk/" TargetMode="External"/><Relationship Id="rId8" Type="http://schemas.openxmlformats.org/officeDocument/2006/relationships/hyperlink" Target="https://www.ormiston.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poringlandprimary.co.uk/safeguarding/" TargetMode="External"/><Relationship Id="rId4" Type="http://schemas.openxmlformats.org/officeDocument/2006/relationships/hyperlink" Target="https://poringlandprimary.co.uk/wellbeing/" TargetMode="External"/><Relationship Id="rId9" Type="http://schemas.openxmlformats.org/officeDocument/2006/relationships/image" Target="../media/image9.png"/><Relationship Id="rId5" Type="http://schemas.openxmlformats.org/officeDocument/2006/relationships/hyperlink" Target="https://poringlandprimary.co.uk/SEND/" TargetMode="External"/><Relationship Id="rId6" Type="http://schemas.openxmlformats.org/officeDocument/2006/relationships/hyperlink" Target="https://poringlandprimary.co.uk/wp-content/uploads/2024/02/01-Single-Equality-and-Accessibility-Policy-Action-Plan.docx.pdf" TargetMode="External"/><Relationship Id="rId7" Type="http://schemas.openxmlformats.org/officeDocument/2006/relationships/hyperlink" Target="https://poringlandprimary.co.uk/wp-content/uploads/2024/02/16-Complaint-Procedure-2022.docx.pdf" TargetMode="External"/><Relationship Id="rId8" Type="http://schemas.openxmlformats.org/officeDocument/2006/relationships/hyperlink" Target="https://poringlandprimary.co.uk/policie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0"/>
          <p:cNvSpPr txBox="1"/>
          <p:nvPr>
            <p:ph type="ctrTitle"/>
          </p:nvPr>
        </p:nvSpPr>
        <p:spPr>
          <a:xfrm>
            <a:off x="1606151" y="2912363"/>
            <a:ext cx="8881872" cy="124358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2"/>
              </a:buClr>
              <a:buSzPts val="6600"/>
              <a:buFont typeface="Trebuchet MS"/>
              <a:buNone/>
            </a:pPr>
            <a:r>
              <a:rPr lang="en-US"/>
              <a:t>Poringland Primary School and Nursery</a:t>
            </a:r>
            <a:br>
              <a:rPr lang="en-US"/>
            </a:br>
            <a:endParaRPr/>
          </a:p>
        </p:txBody>
      </p:sp>
      <p:sp>
        <p:nvSpPr>
          <p:cNvPr id="317" name="Google Shape;317;p20"/>
          <p:cNvSpPr txBox="1"/>
          <p:nvPr>
            <p:ph idx="1" type="subTitle"/>
          </p:nvPr>
        </p:nvSpPr>
        <p:spPr>
          <a:xfrm>
            <a:off x="3410567" y="3287267"/>
            <a:ext cx="7077456" cy="86868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rPr lang="en-US" sz="2400"/>
              <a:t>SEN Report 2024/2025</a:t>
            </a:r>
            <a:endParaRPr sz="2400"/>
          </a:p>
        </p:txBody>
      </p:sp>
      <p:pic>
        <p:nvPicPr>
          <p:cNvPr id="318" name="Google Shape;318;p20"/>
          <p:cNvPicPr preferRelativeResize="0"/>
          <p:nvPr/>
        </p:nvPicPr>
        <p:blipFill rotWithShape="1">
          <a:blip r:embed="rId3">
            <a:alphaModFix/>
          </a:blip>
          <a:srcRect b="0" l="0" r="0" t="0"/>
          <a:stretch/>
        </p:blipFill>
        <p:spPr>
          <a:xfrm>
            <a:off x="4881590" y="3944328"/>
            <a:ext cx="2330994" cy="2582699"/>
          </a:xfrm>
          <a:prstGeom prst="rect">
            <a:avLst/>
          </a:prstGeom>
          <a:noFill/>
          <a:ln>
            <a:noFill/>
          </a:ln>
        </p:spPr>
      </p:pic>
      <p:sp>
        <p:nvSpPr>
          <p:cNvPr id="319" name="Google Shape;319;p20"/>
          <p:cNvSpPr txBox="1"/>
          <p:nvPr/>
        </p:nvSpPr>
        <p:spPr>
          <a:xfrm>
            <a:off x="7909100" y="5658225"/>
            <a:ext cx="3489300" cy="86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chemeClr val="lt1"/>
                </a:solidFill>
              </a:rPr>
              <a:t>Last Updated : Dec 2024</a:t>
            </a:r>
            <a:endParaRPr sz="2000">
              <a:solidFill>
                <a:schemeClr val="lt1"/>
              </a:solidFill>
            </a:endParaRPr>
          </a:p>
          <a:p>
            <a:pPr indent="0" lvl="0" marL="0" rtl="0" algn="l">
              <a:spcBef>
                <a:spcPts val="0"/>
              </a:spcBef>
              <a:spcAft>
                <a:spcPts val="0"/>
              </a:spcAft>
              <a:buNone/>
            </a:pPr>
            <a:r>
              <a:rPr lang="en-US" sz="2000">
                <a:solidFill>
                  <a:schemeClr val="lt1"/>
                </a:solidFill>
              </a:rPr>
              <a:t>Review Date Nov 2025</a:t>
            </a:r>
            <a:endParaRPr sz="2000">
              <a:solidFill>
                <a:schemeClr val="lt1"/>
              </a:solidFill>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9"/>
          <p:cNvSpPr txBox="1"/>
          <p:nvPr>
            <p:ph type="title"/>
          </p:nvPr>
        </p:nvSpPr>
        <p:spPr>
          <a:xfrm>
            <a:off x="444500" y="542925"/>
            <a:ext cx="11214100" cy="53553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Trebuchet MS"/>
              <a:buNone/>
            </a:pPr>
            <a:r>
              <a:rPr lang="en-US"/>
              <a:t>SEN Support</a:t>
            </a:r>
            <a:endParaRPr/>
          </a:p>
        </p:txBody>
      </p:sp>
      <p:sp>
        <p:nvSpPr>
          <p:cNvPr id="405" name="Google Shape;405;p29"/>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
        <p:nvSpPr>
          <p:cNvPr id="406" name="Google Shape;406;p29"/>
          <p:cNvSpPr txBox="1"/>
          <p:nvPr>
            <p:ph idx="1" type="body"/>
          </p:nvPr>
        </p:nvSpPr>
        <p:spPr>
          <a:xfrm>
            <a:off x="694091" y="1975599"/>
            <a:ext cx="6744900" cy="4579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SzPts val="1800"/>
              <a:buFont typeface="Arial"/>
              <a:buNone/>
            </a:pPr>
            <a:r>
              <a:rPr lang="en-US" sz="1800"/>
              <a:t>SEN support will be provided using a ‘graduated approach’. This approach will follow a four part cycle:</a:t>
            </a:r>
            <a:endParaRPr/>
          </a:p>
          <a:p>
            <a:pPr indent="-285750" lvl="0" marL="285750" rtl="0" algn="l">
              <a:lnSpc>
                <a:spcPct val="90000"/>
              </a:lnSpc>
              <a:spcBef>
                <a:spcPts val="1000"/>
              </a:spcBef>
              <a:spcAft>
                <a:spcPts val="0"/>
              </a:spcAft>
              <a:buClr>
                <a:schemeClr val="lt1"/>
              </a:buClr>
              <a:buSzPts val="1800"/>
              <a:buFont typeface="Noto Sans Symbols"/>
              <a:buChar char="⮚"/>
            </a:pPr>
            <a:r>
              <a:rPr lang="en-US" sz="1800"/>
              <a:t> </a:t>
            </a:r>
            <a:r>
              <a:rPr b="1" lang="en-US" sz="1800"/>
              <a:t>Identify/Assess- </a:t>
            </a:r>
            <a:r>
              <a:rPr lang="en-US" sz="1800"/>
              <a:t>we consider all the information from discussions with parents/carers, the child, the class teacher and assessments (national curriculum,NFER, statutory)</a:t>
            </a:r>
            <a:endParaRPr/>
          </a:p>
          <a:p>
            <a:pPr indent="-285750" lvl="0" marL="285750" rtl="0" algn="l">
              <a:lnSpc>
                <a:spcPct val="90000"/>
              </a:lnSpc>
              <a:spcBef>
                <a:spcPts val="1000"/>
              </a:spcBef>
              <a:spcAft>
                <a:spcPts val="0"/>
              </a:spcAft>
              <a:buClr>
                <a:schemeClr val="lt1"/>
              </a:buClr>
              <a:buSzPts val="1800"/>
              <a:buFont typeface="Noto Sans Symbols"/>
              <a:buChar char="⮚"/>
            </a:pPr>
            <a:r>
              <a:rPr b="1" lang="en-US" sz="1800"/>
              <a:t>Plan</a:t>
            </a:r>
            <a:r>
              <a:rPr lang="en-US" sz="1800"/>
              <a:t>- now we can identify the barriers to learning and intended outcomes. We work out what additional support will be provided to help overcome these barriers. Decisions are recorded on a Learning Support Plan and are reviewed at least twice a year with parents/carers</a:t>
            </a:r>
            <a:endParaRPr sz="1800"/>
          </a:p>
          <a:p>
            <a:pPr indent="-285750" lvl="0" marL="285750" rtl="0" algn="l">
              <a:lnSpc>
                <a:spcPct val="90000"/>
              </a:lnSpc>
              <a:spcBef>
                <a:spcPts val="1000"/>
              </a:spcBef>
              <a:spcAft>
                <a:spcPts val="0"/>
              </a:spcAft>
              <a:buClr>
                <a:schemeClr val="lt1"/>
              </a:buClr>
              <a:buSzPts val="1800"/>
              <a:buFont typeface="Noto Sans Symbols"/>
              <a:buChar char="⮚"/>
            </a:pPr>
            <a:r>
              <a:rPr b="1" lang="en-US" sz="1800"/>
              <a:t>Do</a:t>
            </a:r>
            <a:r>
              <a:rPr lang="en-US" sz="1800"/>
              <a:t>- this is providing the agreed upon support as set out in the Learning Plan</a:t>
            </a:r>
            <a:endParaRPr/>
          </a:p>
          <a:p>
            <a:pPr indent="-285750" lvl="0" marL="285750" rtl="0" algn="l">
              <a:lnSpc>
                <a:spcPct val="90000"/>
              </a:lnSpc>
              <a:spcBef>
                <a:spcPts val="1000"/>
              </a:spcBef>
              <a:spcAft>
                <a:spcPts val="0"/>
              </a:spcAft>
              <a:buClr>
                <a:schemeClr val="lt1"/>
              </a:buClr>
              <a:buSzPts val="1800"/>
              <a:buFont typeface="Noto Sans Symbols"/>
              <a:buChar char="⮚"/>
            </a:pPr>
            <a:r>
              <a:rPr b="1" lang="en-US" sz="1800"/>
              <a:t> Review- </a:t>
            </a:r>
            <a:r>
              <a:rPr lang="en-US" sz="1800"/>
              <a:t>we measure the impact of support and consider if changes need to be made. All those involved - learner, parents/carers, teacher and SENDCo to contribute to the review. If necessary, a new cycle of Plan, Do, Review can begin</a:t>
            </a:r>
            <a:endParaRPr/>
          </a:p>
        </p:txBody>
      </p:sp>
      <p:pic>
        <p:nvPicPr>
          <p:cNvPr id="407" name="Google Shape;407;p29"/>
          <p:cNvPicPr preferRelativeResize="0"/>
          <p:nvPr/>
        </p:nvPicPr>
        <p:blipFill rotWithShape="1">
          <a:blip r:embed="rId3">
            <a:alphaModFix/>
          </a:blip>
          <a:srcRect b="0" l="0" r="0" t="0"/>
          <a:stretch/>
        </p:blipFill>
        <p:spPr>
          <a:xfrm>
            <a:off x="7788274" y="1711325"/>
            <a:ext cx="3558863" cy="3473450"/>
          </a:xfrm>
          <a:prstGeom prst="rect">
            <a:avLst/>
          </a:prstGeom>
          <a:noFill/>
          <a:ln>
            <a:noFill/>
          </a:ln>
        </p:spPr>
      </p:pic>
      <p:pic>
        <p:nvPicPr>
          <p:cNvPr id="408" name="Google Shape;408;p29"/>
          <p:cNvPicPr preferRelativeResize="0"/>
          <p:nvPr/>
        </p:nvPicPr>
        <p:blipFill rotWithShape="1">
          <a:blip r:embed="rId4">
            <a:alphaModFix/>
          </a:blip>
          <a:srcRect b="0" l="0" r="0" t="0"/>
          <a:stretch/>
        </p:blipFill>
        <p:spPr>
          <a:xfrm>
            <a:off x="10867957" y="159815"/>
            <a:ext cx="1174885" cy="1301750"/>
          </a:xfrm>
          <a:prstGeom prst="rect">
            <a:avLst/>
          </a:prstGeom>
          <a:noFill/>
          <a:ln>
            <a:noFill/>
          </a:ln>
        </p:spPr>
      </p:pic>
      <p:sp>
        <p:nvSpPr>
          <p:cNvPr id="409" name="Google Shape;409;p29"/>
          <p:cNvSpPr txBox="1"/>
          <p:nvPr/>
        </p:nvSpPr>
        <p:spPr>
          <a:xfrm>
            <a:off x="533400" y="1121425"/>
            <a:ext cx="8908200" cy="81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100">
                <a:solidFill>
                  <a:schemeClr val="lt1"/>
                </a:solidFill>
              </a:rPr>
              <a:t>The Assess Plan Do Review Cycle is completed 3 times a year as a minimum.</a:t>
            </a:r>
            <a:endParaRPr sz="21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0"/>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15" name="Google Shape;415;p30"/>
          <p:cNvPicPr preferRelativeResize="0"/>
          <p:nvPr/>
        </p:nvPicPr>
        <p:blipFill rotWithShape="1">
          <a:blip r:embed="rId3">
            <a:alphaModFix/>
          </a:blip>
          <a:srcRect b="0" l="0" r="0" t="0"/>
          <a:stretch/>
        </p:blipFill>
        <p:spPr>
          <a:xfrm>
            <a:off x="869898" y="649465"/>
            <a:ext cx="9724080" cy="6030735"/>
          </a:xfrm>
          <a:prstGeom prst="rect">
            <a:avLst/>
          </a:prstGeom>
          <a:noFill/>
          <a:ln>
            <a:noFill/>
          </a:ln>
        </p:spPr>
      </p:pic>
      <p:pic>
        <p:nvPicPr>
          <p:cNvPr id="416" name="Google Shape;416;p30"/>
          <p:cNvPicPr preferRelativeResize="0"/>
          <p:nvPr/>
        </p:nvPicPr>
        <p:blipFill rotWithShape="1">
          <a:blip r:embed="rId4">
            <a:alphaModFix/>
          </a:blip>
          <a:srcRect b="0" l="0" r="0" t="0"/>
          <a:stretch/>
        </p:blipFill>
        <p:spPr>
          <a:xfrm>
            <a:off x="10867957" y="159815"/>
            <a:ext cx="1174885" cy="1301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1"/>
          <p:cNvSpPr txBox="1"/>
          <p:nvPr>
            <p:ph type="title"/>
          </p:nvPr>
        </p:nvSpPr>
        <p:spPr>
          <a:xfrm>
            <a:off x="489000" y="533400"/>
            <a:ext cx="11214000" cy="5355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Requesting an EHC needs assessment - 	EHCP </a:t>
            </a:r>
            <a:endParaRPr/>
          </a:p>
        </p:txBody>
      </p:sp>
      <p:sp>
        <p:nvSpPr>
          <p:cNvPr id="423" name="Google Shape;423;p31"/>
          <p:cNvSpPr txBox="1"/>
          <p:nvPr>
            <p:ph idx="12" type="sldNum"/>
          </p:nvPr>
        </p:nvSpPr>
        <p:spPr>
          <a:xfrm>
            <a:off x="11252200" y="6315075"/>
            <a:ext cx="4065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24" name="Google Shape;424;p31"/>
          <p:cNvSpPr txBox="1"/>
          <p:nvPr>
            <p:ph idx="1" type="body"/>
          </p:nvPr>
        </p:nvSpPr>
        <p:spPr>
          <a:xfrm>
            <a:off x="1649275" y="4566250"/>
            <a:ext cx="8712600" cy="834900"/>
          </a:xfrm>
          <a:prstGeom prst="rect">
            <a:avLst/>
          </a:prstGeom>
        </p:spPr>
        <p:txBody>
          <a:bodyPr anchorCtr="0" anchor="t" bIns="45700" lIns="91425" spcFirstLastPara="1" rIns="91425" wrap="square" tIns="45700">
            <a:normAutofit lnSpcReduction="10000"/>
          </a:bodyPr>
          <a:lstStyle/>
          <a:p>
            <a:pPr indent="0" lvl="0" marL="0" rtl="0" algn="ctr">
              <a:spcBef>
                <a:spcPts val="1000"/>
              </a:spcBef>
              <a:spcAft>
                <a:spcPts val="0"/>
              </a:spcAft>
              <a:buNone/>
            </a:pPr>
            <a:r>
              <a:rPr lang="en-US"/>
              <a:t>When a child has an EHCP an annual review is held.This takes account of the views of the child, parent/carer and </a:t>
            </a:r>
            <a:r>
              <a:rPr lang="en-US"/>
              <a:t>professionals</a:t>
            </a:r>
            <a:r>
              <a:rPr lang="en-US"/>
              <a:t> working with the child/young person.</a:t>
            </a:r>
            <a:endParaRPr/>
          </a:p>
        </p:txBody>
      </p:sp>
      <p:sp>
        <p:nvSpPr>
          <p:cNvPr id="425" name="Google Shape;425;p31"/>
          <p:cNvSpPr txBox="1"/>
          <p:nvPr>
            <p:ph idx="2" type="body"/>
          </p:nvPr>
        </p:nvSpPr>
        <p:spPr>
          <a:xfrm>
            <a:off x="308125" y="5569000"/>
            <a:ext cx="11394900" cy="903300"/>
          </a:xfrm>
          <a:prstGeom prst="rect">
            <a:avLst/>
          </a:prstGeom>
        </p:spPr>
        <p:txBody>
          <a:bodyPr anchorCtr="0" anchor="t" bIns="45700" lIns="91425" spcFirstLastPara="1" rIns="91425" wrap="square" tIns="45700">
            <a:normAutofit lnSpcReduction="20000"/>
          </a:bodyPr>
          <a:lstStyle/>
          <a:p>
            <a:pPr indent="0" lvl="0" marL="0" rtl="0" algn="ctr">
              <a:spcBef>
                <a:spcPts val="1000"/>
              </a:spcBef>
              <a:spcAft>
                <a:spcPts val="0"/>
              </a:spcAft>
              <a:buNone/>
            </a:pPr>
            <a:r>
              <a:rPr lang="en-US"/>
              <a:t>More information regarding an EHCP can be found here: </a:t>
            </a:r>
            <a:endParaRPr/>
          </a:p>
          <a:p>
            <a:pPr indent="0" lvl="0" marL="0" rtl="0" algn="ctr">
              <a:spcBef>
                <a:spcPts val="1000"/>
              </a:spcBef>
              <a:spcAft>
                <a:spcPts val="0"/>
              </a:spcAft>
              <a:buNone/>
            </a:pPr>
            <a:r>
              <a:rPr lang="en-US" u="sng">
                <a:solidFill>
                  <a:srgbClr val="D8F3F6"/>
                </a:solidFill>
                <a:hlinkClick r:id="rId3">
                  <a:extLst>
                    <a:ext uri="{A12FA001-AC4F-418D-AE19-62706E023703}">
                      <ahyp:hlinkClr val="tx"/>
                    </a:ext>
                  </a:extLst>
                </a:hlinkClick>
              </a:rPr>
              <a:t>https://www.norfolk.gov.uk/children-and-families/send-local-offer/education-and-learning/support-for-learning/education-health-and-care-ehc-plans</a:t>
            </a:r>
            <a:r>
              <a:rPr lang="en-US">
                <a:solidFill>
                  <a:srgbClr val="D8F3F6"/>
                </a:solidFill>
              </a:rPr>
              <a:t> </a:t>
            </a:r>
            <a:endParaRPr>
              <a:solidFill>
                <a:srgbClr val="D8F3F6"/>
              </a:solidFill>
            </a:endParaRPr>
          </a:p>
        </p:txBody>
      </p:sp>
      <p:sp>
        <p:nvSpPr>
          <p:cNvPr id="426" name="Google Shape;426;p31"/>
          <p:cNvSpPr txBox="1"/>
          <p:nvPr>
            <p:ph idx="4" type="body"/>
          </p:nvPr>
        </p:nvSpPr>
        <p:spPr>
          <a:xfrm>
            <a:off x="554050" y="1183300"/>
            <a:ext cx="6213900" cy="3215100"/>
          </a:xfrm>
          <a:prstGeom prst="rect">
            <a:avLst/>
          </a:prstGeom>
        </p:spPr>
        <p:txBody>
          <a:bodyPr anchorCtr="0" anchor="t" bIns="45700" lIns="91425" spcFirstLastPara="1" rIns="91425" wrap="square" tIns="45700">
            <a:normAutofit fontScale="77500" lnSpcReduction="10000"/>
          </a:bodyPr>
          <a:lstStyle/>
          <a:p>
            <a:pPr indent="0" lvl="0" marL="0" rtl="0" algn="l">
              <a:lnSpc>
                <a:spcPct val="115000"/>
              </a:lnSpc>
              <a:spcBef>
                <a:spcPts val="1200"/>
              </a:spcBef>
              <a:spcAft>
                <a:spcPts val="0"/>
              </a:spcAft>
              <a:buClr>
                <a:schemeClr val="dk1"/>
              </a:buClr>
              <a:buSzPct val="52394"/>
              <a:buFont typeface="Arial"/>
              <a:buNone/>
            </a:pPr>
            <a:r>
              <a:rPr lang="en-US" sz="2099"/>
              <a:t>‘The majority of children and young people with SEN or disabilities will have their needs met within local mainstream early years settings, schools or colleges. Some children and young people may require an EHC needs assessment in order for the local authority to decide whether it is necessary for it to make provision in accordance with an EHC plan.’ (SEN Code of Practice, 2015)</a:t>
            </a:r>
            <a:endParaRPr sz="2099"/>
          </a:p>
          <a:p>
            <a:pPr indent="0" lvl="0" marL="0" rtl="0" algn="l">
              <a:lnSpc>
                <a:spcPct val="115000"/>
              </a:lnSpc>
              <a:spcBef>
                <a:spcPts val="1200"/>
              </a:spcBef>
              <a:spcAft>
                <a:spcPts val="0"/>
              </a:spcAft>
              <a:buClr>
                <a:schemeClr val="dk1"/>
              </a:buClr>
              <a:buSzPct val="52394"/>
              <a:buFont typeface="Arial"/>
              <a:buNone/>
            </a:pPr>
            <a:r>
              <a:rPr lang="en-US" sz="2099"/>
              <a:t>At Poringland Primary school, there are times when we may feel that despite taking ‘relevant and purposeful action’(SEN code of practice 2015), an EHC assessment  request may be required.</a:t>
            </a:r>
            <a:endParaRPr sz="2099"/>
          </a:p>
          <a:p>
            <a:pPr indent="0" lvl="0" marL="457200" rtl="0" algn="l">
              <a:lnSpc>
                <a:spcPct val="115000"/>
              </a:lnSpc>
              <a:spcBef>
                <a:spcPts val="1200"/>
              </a:spcBef>
              <a:spcAft>
                <a:spcPts val="1200"/>
              </a:spcAft>
              <a:buNone/>
            </a:pPr>
            <a:r>
              <a:t/>
            </a:r>
            <a:endParaRPr sz="1100"/>
          </a:p>
        </p:txBody>
      </p:sp>
      <p:sp>
        <p:nvSpPr>
          <p:cNvPr id="427" name="Google Shape;427;p31"/>
          <p:cNvSpPr txBox="1"/>
          <p:nvPr/>
        </p:nvSpPr>
        <p:spPr>
          <a:xfrm>
            <a:off x="7608575" y="1675425"/>
            <a:ext cx="4094400" cy="259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sz="1100">
                <a:solidFill>
                  <a:schemeClr val="lt1"/>
                </a:solidFill>
              </a:rPr>
              <a:t>The following people can request an EHC needs assessment for a child:</a:t>
            </a:r>
            <a:endParaRPr sz="1100">
              <a:solidFill>
                <a:schemeClr val="lt1"/>
              </a:solidFill>
            </a:endParaRPr>
          </a:p>
          <a:p>
            <a:pPr indent="-228600" lvl="0" marL="0" rtl="0" algn="l">
              <a:lnSpc>
                <a:spcPct val="115000"/>
              </a:lnSpc>
              <a:spcBef>
                <a:spcPts val="1200"/>
              </a:spcBef>
              <a:spcAft>
                <a:spcPts val="0"/>
              </a:spcAft>
              <a:buNone/>
            </a:pPr>
            <a:r>
              <a:rPr lang="en-US" sz="1100">
                <a:solidFill>
                  <a:schemeClr val="lt1"/>
                </a:solidFill>
              </a:rPr>
              <a:t>·</a:t>
            </a:r>
            <a:r>
              <a:rPr lang="en-US" sz="700">
                <a:solidFill>
                  <a:schemeClr val="lt1"/>
                </a:solidFill>
                <a:latin typeface="Times New Roman"/>
                <a:ea typeface="Times New Roman"/>
                <a:cs typeface="Times New Roman"/>
                <a:sym typeface="Times New Roman"/>
              </a:rPr>
              <a:t>                     </a:t>
            </a:r>
            <a:r>
              <a:rPr lang="en-US" sz="1100">
                <a:solidFill>
                  <a:schemeClr val="lt1"/>
                </a:solidFill>
              </a:rPr>
              <a:t>the child’s parent</a:t>
            </a:r>
            <a:endParaRPr sz="1100">
              <a:solidFill>
                <a:schemeClr val="lt1"/>
              </a:solidFill>
            </a:endParaRPr>
          </a:p>
          <a:p>
            <a:pPr indent="228600" lvl="0" marL="0" rtl="0" algn="l">
              <a:lnSpc>
                <a:spcPct val="115000"/>
              </a:lnSpc>
              <a:spcBef>
                <a:spcPts val="1200"/>
              </a:spcBef>
              <a:spcAft>
                <a:spcPts val="0"/>
              </a:spcAft>
              <a:buNone/>
            </a:pPr>
            <a:r>
              <a:rPr lang="en-US" sz="1100">
                <a:solidFill>
                  <a:schemeClr val="lt1"/>
                </a:solidFill>
              </a:rPr>
              <a:t>• a young person over the age of 16 but under the age of 25, and</a:t>
            </a:r>
            <a:endParaRPr sz="1100">
              <a:solidFill>
                <a:schemeClr val="lt1"/>
              </a:solidFill>
            </a:endParaRPr>
          </a:p>
          <a:p>
            <a:pPr indent="228600" lvl="0" marL="0" rtl="0" algn="l">
              <a:lnSpc>
                <a:spcPct val="115000"/>
              </a:lnSpc>
              <a:spcBef>
                <a:spcPts val="1200"/>
              </a:spcBef>
              <a:spcAft>
                <a:spcPts val="0"/>
              </a:spcAft>
              <a:buNone/>
            </a:pPr>
            <a:r>
              <a:rPr lang="en-US" sz="1100">
                <a:solidFill>
                  <a:schemeClr val="lt1"/>
                </a:solidFill>
              </a:rPr>
              <a:t>• a person acting on behalf of a school or post-16 institution </a:t>
            </a:r>
            <a:endParaRPr sz="1100">
              <a:solidFill>
                <a:schemeClr val="lt1"/>
              </a:solidFill>
            </a:endParaRPr>
          </a:p>
          <a:p>
            <a:pPr indent="228600" lvl="0" marL="0" rtl="0" algn="l">
              <a:lnSpc>
                <a:spcPct val="115000"/>
              </a:lnSpc>
              <a:spcBef>
                <a:spcPts val="1200"/>
              </a:spcBef>
              <a:spcAft>
                <a:spcPts val="0"/>
              </a:spcAft>
              <a:buNone/>
            </a:pPr>
            <a:r>
              <a:rPr lang="en-US" sz="1100">
                <a:solidFill>
                  <a:schemeClr val="lt1"/>
                </a:solidFill>
              </a:rPr>
              <a:t>( SEN code of practice 2015)</a:t>
            </a:r>
            <a:endParaRPr sz="1100">
              <a:solidFill>
                <a:schemeClr val="lt1"/>
              </a:solidFill>
            </a:endParaRPr>
          </a:p>
          <a:p>
            <a:pPr indent="228600" lvl="0" marL="0" rtl="0" algn="l">
              <a:lnSpc>
                <a:spcPct val="115000"/>
              </a:lnSpc>
              <a:spcBef>
                <a:spcPts val="1200"/>
              </a:spcBef>
              <a:spcAft>
                <a:spcPts val="0"/>
              </a:spcAft>
              <a:buClr>
                <a:schemeClr val="dk1"/>
              </a:buClr>
              <a:buSzPts val="1100"/>
              <a:buFont typeface="Arial"/>
              <a:buNone/>
            </a:pPr>
            <a:r>
              <a:t/>
            </a:r>
            <a:endParaRPr sz="1100">
              <a:solidFill>
                <a:schemeClr val="lt1"/>
              </a:solidFill>
              <a:highlight>
                <a:schemeClr val="lt1"/>
              </a:highlight>
            </a:endParaRPr>
          </a:p>
          <a:p>
            <a:pPr indent="0" lvl="0" marL="0" rtl="0" algn="l">
              <a:spcBef>
                <a:spcPts val="1200"/>
              </a:spcBef>
              <a:spcAft>
                <a:spcPts val="0"/>
              </a:spcAft>
              <a:buNone/>
            </a:pPr>
            <a:r>
              <a:t/>
            </a:r>
            <a:endParaRPr sz="2800">
              <a:solidFill>
                <a:schemeClr val="dk1"/>
              </a:solidFill>
            </a:endParaRPr>
          </a:p>
        </p:txBody>
      </p:sp>
      <p:pic>
        <p:nvPicPr>
          <p:cNvPr id="428" name="Google Shape;428;p31"/>
          <p:cNvPicPr preferRelativeResize="0"/>
          <p:nvPr/>
        </p:nvPicPr>
        <p:blipFill rotWithShape="1">
          <a:blip r:embed="rId4">
            <a:alphaModFix/>
          </a:blip>
          <a:srcRect b="0" l="0" r="0" t="0"/>
          <a:stretch/>
        </p:blipFill>
        <p:spPr>
          <a:xfrm>
            <a:off x="10867957" y="159815"/>
            <a:ext cx="1174885" cy="1301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2"/>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434" name="Google Shape;434;p32"/>
          <p:cNvGraphicFramePr/>
          <p:nvPr/>
        </p:nvGraphicFramePr>
        <p:xfrm>
          <a:off x="681585" y="800384"/>
          <a:ext cx="3000000" cy="3000000"/>
        </p:xfrm>
        <a:graphic>
          <a:graphicData uri="http://schemas.openxmlformats.org/drawingml/2006/table">
            <a:tbl>
              <a:tblPr bandRow="1" firstCol="1" firstRow="1">
                <a:noFill/>
                <a:tableStyleId>{B34648CA-4EA9-44CF-B747-AE795755181D}</a:tableStyleId>
              </a:tblPr>
              <a:tblGrid>
                <a:gridCol w="3911050"/>
                <a:gridCol w="6519875"/>
              </a:tblGrid>
              <a:tr h="2684500">
                <a:tc>
                  <a:txBody>
                    <a:bodyPr/>
                    <a:lstStyle/>
                    <a:p>
                      <a:pPr indent="0" lvl="0" marL="0" marR="0" rtl="0" algn="l">
                        <a:lnSpc>
                          <a:spcPct val="107000"/>
                        </a:lnSpc>
                        <a:spcBef>
                          <a:spcPts val="0"/>
                        </a:spcBef>
                        <a:spcAft>
                          <a:spcPts val="0"/>
                        </a:spcAft>
                        <a:buNone/>
                      </a:pPr>
                      <a:r>
                        <a:rPr lang="en-US" sz="1600"/>
                        <a:t>Quality First Teaching</a:t>
                      </a:r>
                      <a:endParaRPr sz="1050"/>
                    </a:p>
                    <a:p>
                      <a:pPr indent="0" lvl="0" marL="0" marR="0" rtl="0" algn="l">
                        <a:lnSpc>
                          <a:spcPct val="107000"/>
                        </a:lnSpc>
                        <a:spcBef>
                          <a:spcPts val="800"/>
                        </a:spcBef>
                        <a:spcAft>
                          <a:spcPts val="0"/>
                        </a:spcAft>
                        <a:buNone/>
                      </a:pPr>
                      <a:r>
                        <a:rPr lang="en-US" sz="1600"/>
                        <a:t>Class Teachers</a:t>
                      </a:r>
                      <a:endParaRPr sz="1050"/>
                    </a:p>
                    <a:p>
                      <a:pPr indent="0" lvl="0" marL="0" marR="0" rtl="0" algn="l">
                        <a:lnSpc>
                          <a:spcPct val="107000"/>
                        </a:lnSpc>
                        <a:spcBef>
                          <a:spcPts val="800"/>
                        </a:spcBef>
                        <a:spcAft>
                          <a:spcPts val="0"/>
                        </a:spcAft>
                        <a:buNone/>
                      </a:pPr>
                      <a:r>
                        <a:rPr lang="en-US" sz="1600"/>
                        <a:t>Teaching Assistants</a:t>
                      </a:r>
                      <a:endParaRPr sz="1050">
                        <a:latin typeface="Calibri"/>
                        <a:ea typeface="Calibri"/>
                        <a:cs typeface="Calibri"/>
                        <a:sym typeface="Calibri"/>
                      </a:endParaRPr>
                    </a:p>
                  </a:txBody>
                  <a:tcPr marT="0" marB="0" marR="26225" marL="26225"/>
                </a:tc>
                <a:tc>
                  <a:txBody>
                    <a:bodyPr/>
                    <a:lstStyle/>
                    <a:p>
                      <a:pPr indent="0" lvl="0" marL="0" marR="0" rtl="0" algn="l">
                        <a:lnSpc>
                          <a:spcPct val="107000"/>
                        </a:lnSpc>
                        <a:spcBef>
                          <a:spcPts val="0"/>
                        </a:spcBef>
                        <a:spcAft>
                          <a:spcPts val="0"/>
                        </a:spcAft>
                        <a:buNone/>
                      </a:pPr>
                      <a:r>
                        <a:rPr lang="en-US" sz="1200"/>
                        <a:t>-</a:t>
                      </a:r>
                      <a:r>
                        <a:rPr lang="en-US" sz="1400"/>
                        <a:t>The teacher will have the highest possible expectations for your child and all pupils in their class.</a:t>
                      </a:r>
                      <a:endParaRPr sz="1000"/>
                    </a:p>
                    <a:p>
                      <a:pPr indent="0" lvl="0" marL="0" marR="0" rtl="0" algn="l">
                        <a:lnSpc>
                          <a:spcPct val="107000"/>
                        </a:lnSpc>
                        <a:spcBef>
                          <a:spcPts val="800"/>
                        </a:spcBef>
                        <a:spcAft>
                          <a:spcPts val="0"/>
                        </a:spcAft>
                        <a:buNone/>
                      </a:pPr>
                      <a:r>
                        <a:rPr lang="en-US" sz="1400"/>
                        <a:t>-All teaching is based on building on what your child already knows, can do and can understand.</a:t>
                      </a:r>
                      <a:endParaRPr sz="1000"/>
                    </a:p>
                    <a:p>
                      <a:pPr indent="0" lvl="0" marL="0" marR="0" rtl="0" algn="l">
                        <a:lnSpc>
                          <a:spcPct val="107000"/>
                        </a:lnSpc>
                        <a:spcBef>
                          <a:spcPts val="800"/>
                        </a:spcBef>
                        <a:spcAft>
                          <a:spcPts val="0"/>
                        </a:spcAft>
                        <a:buNone/>
                      </a:pPr>
                      <a:r>
                        <a:rPr lang="en-US" sz="1400"/>
                        <a:t>-Putting into place different ways of teachings so that your child can fully access and engage in learning in class.</a:t>
                      </a:r>
                      <a:endParaRPr sz="1000"/>
                    </a:p>
                    <a:p>
                      <a:pPr indent="0" lvl="0" marL="0" marR="0" rtl="0" algn="l">
                        <a:lnSpc>
                          <a:spcPct val="107000"/>
                        </a:lnSpc>
                        <a:spcBef>
                          <a:spcPts val="800"/>
                        </a:spcBef>
                        <a:spcAft>
                          <a:spcPts val="0"/>
                        </a:spcAft>
                        <a:buNone/>
                      </a:pPr>
                      <a:r>
                        <a:rPr lang="en-US" sz="1400"/>
                        <a:t>-Your child will be in a mixed ability class for many subjects however some subjects are taught in ability groupings.</a:t>
                      </a:r>
                      <a:endParaRPr sz="1000">
                        <a:latin typeface="Calibri"/>
                        <a:ea typeface="Calibri"/>
                        <a:cs typeface="Calibri"/>
                        <a:sym typeface="Calibri"/>
                      </a:endParaRPr>
                    </a:p>
                  </a:txBody>
                  <a:tcPr marT="0" marB="0" marR="26225" marL="26225">
                    <a:solidFill>
                      <a:srgbClr val="004B7B"/>
                    </a:solidFill>
                  </a:tcPr>
                </a:tc>
              </a:tr>
              <a:tr h="1518875">
                <a:tc>
                  <a:txBody>
                    <a:bodyPr/>
                    <a:lstStyle/>
                    <a:p>
                      <a:pPr indent="0" lvl="0" marL="0" marR="0" rtl="0" algn="l">
                        <a:lnSpc>
                          <a:spcPct val="107000"/>
                        </a:lnSpc>
                        <a:spcBef>
                          <a:spcPts val="0"/>
                        </a:spcBef>
                        <a:spcAft>
                          <a:spcPts val="0"/>
                        </a:spcAft>
                        <a:buNone/>
                      </a:pPr>
                      <a:r>
                        <a:rPr lang="en-US" sz="1600"/>
                        <a:t>Support from our Mental Health Champion</a:t>
                      </a:r>
                      <a:endParaRPr sz="1050">
                        <a:latin typeface="Calibri"/>
                        <a:ea typeface="Calibri"/>
                        <a:cs typeface="Calibri"/>
                        <a:sym typeface="Calibri"/>
                      </a:endParaRPr>
                    </a:p>
                  </a:txBody>
                  <a:tcPr marT="0" marB="0" marR="26225" marL="26225"/>
                </a:tc>
                <a:tc>
                  <a:txBody>
                    <a:bodyPr/>
                    <a:lstStyle/>
                    <a:p>
                      <a:pPr indent="0" lvl="0" marL="0" marR="0" rtl="0" algn="l">
                        <a:lnSpc>
                          <a:spcPct val="107000"/>
                        </a:lnSpc>
                        <a:spcBef>
                          <a:spcPts val="0"/>
                        </a:spcBef>
                        <a:spcAft>
                          <a:spcPts val="0"/>
                        </a:spcAft>
                        <a:buNone/>
                      </a:pPr>
                      <a:r>
                        <a:rPr lang="en-US" sz="1200"/>
                        <a:t> </a:t>
                      </a:r>
                      <a:r>
                        <a:rPr b="1" lang="en-US" sz="1400">
                          <a:solidFill>
                            <a:schemeClr val="lt1"/>
                          </a:solidFill>
                        </a:rPr>
                        <a:t>Regular meetings to address and work on difficulties identified</a:t>
                      </a:r>
                      <a:endParaRPr/>
                    </a:p>
                    <a:p>
                      <a:pPr indent="0" lvl="0" marL="0" marR="0" rtl="0" algn="l">
                        <a:lnSpc>
                          <a:spcPct val="107000"/>
                        </a:lnSpc>
                        <a:spcBef>
                          <a:spcPts val="800"/>
                        </a:spcBef>
                        <a:spcAft>
                          <a:spcPts val="0"/>
                        </a:spcAft>
                        <a:buNone/>
                      </a:pPr>
                      <a:r>
                        <a:rPr b="1" lang="en-US" sz="1400">
                          <a:solidFill>
                            <a:schemeClr val="lt1"/>
                          </a:solidFill>
                        </a:rPr>
                        <a:t> Referrals made to outside professionals where necessary and appropriate</a:t>
                      </a:r>
                      <a:endParaRPr/>
                    </a:p>
                    <a:p>
                      <a:pPr indent="0" lvl="0" marL="0" marR="0" rtl="0" algn="l">
                        <a:lnSpc>
                          <a:spcPct val="107000"/>
                        </a:lnSpc>
                        <a:spcBef>
                          <a:spcPts val="800"/>
                        </a:spcBef>
                        <a:spcAft>
                          <a:spcPts val="0"/>
                        </a:spcAft>
                        <a:buNone/>
                      </a:pPr>
                      <a:r>
                        <a:rPr b="1" lang="en-US" sz="1400">
                          <a:solidFill>
                            <a:schemeClr val="lt1"/>
                          </a:solidFill>
                        </a:rPr>
                        <a:t>Signposting to support outside of school</a:t>
                      </a:r>
                      <a:endParaRPr b="1" sz="1400">
                        <a:solidFill>
                          <a:schemeClr val="lt1"/>
                        </a:solidFill>
                        <a:latin typeface="Calibri"/>
                        <a:ea typeface="Calibri"/>
                        <a:cs typeface="Calibri"/>
                        <a:sym typeface="Calibri"/>
                      </a:endParaRPr>
                    </a:p>
                  </a:txBody>
                  <a:tcPr marT="0" marB="0" marR="26225" marL="26225">
                    <a:solidFill>
                      <a:srgbClr val="004B7B"/>
                    </a:solidFill>
                  </a:tcPr>
                </a:tc>
              </a:tr>
              <a:tr h="1717725">
                <a:tc>
                  <a:txBody>
                    <a:bodyPr/>
                    <a:lstStyle/>
                    <a:p>
                      <a:pPr indent="0" lvl="0" marL="0" marR="0" rtl="0" algn="l">
                        <a:lnSpc>
                          <a:spcPct val="107000"/>
                        </a:lnSpc>
                        <a:spcBef>
                          <a:spcPts val="0"/>
                        </a:spcBef>
                        <a:spcAft>
                          <a:spcPts val="0"/>
                        </a:spcAft>
                        <a:buNone/>
                      </a:pPr>
                      <a:r>
                        <a:rPr lang="en-US" sz="1600"/>
                        <a:t>Referral for additional Provision such as:</a:t>
                      </a:r>
                      <a:endParaRPr sz="1050"/>
                    </a:p>
                    <a:p>
                      <a:pPr indent="0" lvl="0" marL="0" marR="0" rtl="0" algn="l">
                        <a:lnSpc>
                          <a:spcPct val="107000"/>
                        </a:lnSpc>
                        <a:spcBef>
                          <a:spcPts val="800"/>
                        </a:spcBef>
                        <a:spcAft>
                          <a:spcPts val="0"/>
                        </a:spcAft>
                        <a:buNone/>
                      </a:pPr>
                      <a:r>
                        <a:rPr lang="en-US" sz="1600"/>
                        <a:t>Speech and Language Therapy, Occupational Therapy, Access Through Technology (ATT), Educational Psychologist</a:t>
                      </a:r>
                      <a:endParaRPr sz="1050">
                        <a:latin typeface="Calibri"/>
                        <a:ea typeface="Calibri"/>
                        <a:cs typeface="Calibri"/>
                        <a:sym typeface="Calibri"/>
                      </a:endParaRPr>
                    </a:p>
                  </a:txBody>
                  <a:tcPr marT="0" marB="0" marR="26225" marL="26225"/>
                </a:tc>
                <a:tc>
                  <a:txBody>
                    <a:bodyPr/>
                    <a:lstStyle/>
                    <a:p>
                      <a:pPr indent="0" lvl="0" marL="0" marR="0" rtl="0" algn="l">
                        <a:lnSpc>
                          <a:spcPct val="107000"/>
                        </a:lnSpc>
                        <a:spcBef>
                          <a:spcPts val="0"/>
                        </a:spcBef>
                        <a:spcAft>
                          <a:spcPts val="0"/>
                        </a:spcAft>
                        <a:buNone/>
                      </a:pPr>
                      <a:r>
                        <a:rPr b="1" lang="en-US" sz="1400">
                          <a:solidFill>
                            <a:schemeClr val="lt1"/>
                          </a:solidFill>
                        </a:rPr>
                        <a:t>We work closely with EPSS, </a:t>
                      </a:r>
                      <a:r>
                        <a:rPr b="1" lang="en-US">
                          <a:solidFill>
                            <a:schemeClr val="lt1"/>
                          </a:solidFill>
                        </a:rPr>
                        <a:t>MHST,School and Communities team</a:t>
                      </a:r>
                      <a:r>
                        <a:rPr b="1" lang="en-US" sz="1400">
                          <a:solidFill>
                            <a:schemeClr val="lt1"/>
                          </a:solidFill>
                        </a:rPr>
                        <a:t> and other professionals to receive advice and additional support for pupils.</a:t>
                      </a:r>
                      <a:endParaRPr/>
                    </a:p>
                    <a:p>
                      <a:pPr indent="0" lvl="0" marL="0" marR="0" rtl="0" algn="l">
                        <a:lnSpc>
                          <a:spcPct val="107000"/>
                        </a:lnSpc>
                        <a:spcBef>
                          <a:spcPts val="800"/>
                        </a:spcBef>
                        <a:spcAft>
                          <a:spcPts val="0"/>
                        </a:spcAft>
                        <a:buNone/>
                      </a:pPr>
                      <a:r>
                        <a:rPr b="1" lang="en-US" sz="1400">
                          <a:solidFill>
                            <a:schemeClr val="lt1"/>
                          </a:solidFill>
                        </a:rPr>
                        <a:t>We will always seek your consent and agreement before referring your child.</a:t>
                      </a:r>
                      <a:endParaRPr b="1" sz="1400">
                        <a:solidFill>
                          <a:schemeClr val="lt1"/>
                        </a:solidFill>
                        <a:latin typeface="Calibri"/>
                        <a:ea typeface="Calibri"/>
                        <a:cs typeface="Calibri"/>
                        <a:sym typeface="Calibri"/>
                      </a:endParaRPr>
                    </a:p>
                  </a:txBody>
                  <a:tcPr marT="0" marB="0" marR="26225" marL="26225">
                    <a:solidFill>
                      <a:srgbClr val="004B7B"/>
                    </a:solidFill>
                  </a:tcPr>
                </a:tc>
              </a:tr>
            </a:tbl>
          </a:graphicData>
        </a:graphic>
      </p:graphicFrame>
      <p:sp>
        <p:nvSpPr>
          <p:cNvPr id="435" name="Google Shape;435;p32"/>
          <p:cNvSpPr txBox="1"/>
          <p:nvPr/>
        </p:nvSpPr>
        <p:spPr>
          <a:xfrm>
            <a:off x="1778000" y="136525"/>
            <a:ext cx="8026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a:ea typeface="Arial"/>
                <a:cs typeface="Arial"/>
                <a:sym typeface="Arial"/>
              </a:rPr>
              <a:t>Support available to our children</a:t>
            </a:r>
            <a:endParaRPr/>
          </a:p>
        </p:txBody>
      </p:sp>
      <p:pic>
        <p:nvPicPr>
          <p:cNvPr id="436" name="Google Shape;436;p32"/>
          <p:cNvPicPr preferRelativeResize="0"/>
          <p:nvPr/>
        </p:nvPicPr>
        <p:blipFill rotWithShape="1">
          <a:blip r:embed="rId3">
            <a:alphaModFix/>
          </a:blip>
          <a:srcRect b="0" l="0" r="0" t="0"/>
          <a:stretch/>
        </p:blipFill>
        <p:spPr>
          <a:xfrm>
            <a:off x="11252197" y="159822"/>
            <a:ext cx="790650" cy="8760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33"/>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442" name="Google Shape;442;p33"/>
          <p:cNvGraphicFramePr/>
          <p:nvPr/>
        </p:nvGraphicFramePr>
        <p:xfrm>
          <a:off x="1443585" y="934689"/>
          <a:ext cx="3000000" cy="3000000"/>
        </p:xfrm>
        <a:graphic>
          <a:graphicData uri="http://schemas.openxmlformats.org/drawingml/2006/table">
            <a:tbl>
              <a:tblPr bandRow="1" firstCol="1" firstRow="1">
                <a:noFill/>
                <a:tableStyleId>{B34648CA-4EA9-44CF-B747-AE795755181D}</a:tableStyleId>
              </a:tblPr>
              <a:tblGrid>
                <a:gridCol w="2827625"/>
                <a:gridCol w="6777775"/>
              </a:tblGrid>
              <a:tr h="1913025">
                <a:tc>
                  <a:txBody>
                    <a:bodyPr/>
                    <a:lstStyle/>
                    <a:p>
                      <a:pPr indent="0" lvl="0" marL="0" marR="0" rtl="0" algn="l">
                        <a:lnSpc>
                          <a:spcPct val="107000"/>
                        </a:lnSpc>
                        <a:spcBef>
                          <a:spcPts val="0"/>
                        </a:spcBef>
                        <a:spcAft>
                          <a:spcPts val="0"/>
                        </a:spcAft>
                        <a:buNone/>
                      </a:pPr>
                      <a:r>
                        <a:rPr lang="en-US" sz="1800"/>
                        <a:t>Specified support according to your child’s needs</a:t>
                      </a:r>
                      <a:endParaRPr sz="1100">
                        <a:latin typeface="Calibri"/>
                        <a:ea typeface="Calibri"/>
                        <a:cs typeface="Calibri"/>
                        <a:sym typeface="Calibri"/>
                      </a:endParaRPr>
                    </a:p>
                  </a:txBody>
                  <a:tcPr marT="0" marB="0" marR="26225" marL="26225"/>
                </a:tc>
                <a:tc>
                  <a:txBody>
                    <a:bodyPr/>
                    <a:lstStyle/>
                    <a:p>
                      <a:pPr indent="0" lvl="0" marL="0" marR="0" rtl="0" algn="l">
                        <a:lnSpc>
                          <a:spcPct val="107000"/>
                        </a:lnSpc>
                        <a:spcBef>
                          <a:spcPts val="0"/>
                        </a:spcBef>
                        <a:spcAft>
                          <a:spcPts val="0"/>
                        </a:spcAft>
                        <a:buNone/>
                      </a:pPr>
                      <a:r>
                        <a:rPr lang="en-US" sz="800"/>
                        <a:t>-</a:t>
                      </a:r>
                      <a:endParaRPr/>
                    </a:p>
                    <a:p>
                      <a:pPr indent="0" lvl="0" marL="0" marR="0" rtl="0" algn="l">
                        <a:lnSpc>
                          <a:spcPct val="107000"/>
                        </a:lnSpc>
                        <a:spcBef>
                          <a:spcPts val="800"/>
                        </a:spcBef>
                        <a:spcAft>
                          <a:spcPts val="0"/>
                        </a:spcAft>
                        <a:buNone/>
                      </a:pPr>
                      <a:r>
                        <a:rPr lang="en-US" sz="1600"/>
                        <a:t>Small workshop groups with high ratios of adults to children</a:t>
                      </a:r>
                      <a:endParaRPr/>
                    </a:p>
                    <a:p>
                      <a:pPr indent="0" lvl="0" marL="0" marR="0" rtl="0" algn="l">
                        <a:lnSpc>
                          <a:spcPct val="107000"/>
                        </a:lnSpc>
                        <a:spcBef>
                          <a:spcPts val="800"/>
                        </a:spcBef>
                        <a:spcAft>
                          <a:spcPts val="0"/>
                        </a:spcAft>
                        <a:buNone/>
                      </a:pPr>
                      <a:r>
                        <a:rPr lang="en-US" sz="1600"/>
                        <a:t>- Intervention groups run in the afternoons focusing on a range of needs</a:t>
                      </a:r>
                      <a:endParaRPr/>
                    </a:p>
                    <a:p>
                      <a:pPr indent="0" lvl="0" marL="0" marR="0" rtl="0" algn="l">
                        <a:lnSpc>
                          <a:spcPct val="107000"/>
                        </a:lnSpc>
                        <a:spcBef>
                          <a:spcPts val="800"/>
                        </a:spcBef>
                        <a:spcAft>
                          <a:spcPts val="0"/>
                        </a:spcAft>
                        <a:buNone/>
                      </a:pPr>
                      <a:r>
                        <a:rPr lang="en-US" sz="1600"/>
                        <a:t>- Pets As Therapy Reading dog</a:t>
                      </a:r>
                      <a:endParaRPr/>
                    </a:p>
                    <a:p>
                      <a:pPr indent="0" lvl="0" marL="0" marR="0" rtl="0" algn="l">
                        <a:lnSpc>
                          <a:spcPct val="107000"/>
                        </a:lnSpc>
                        <a:spcBef>
                          <a:spcPts val="800"/>
                        </a:spcBef>
                        <a:spcAft>
                          <a:spcPts val="0"/>
                        </a:spcAft>
                        <a:buNone/>
                      </a:pPr>
                      <a:r>
                        <a:t/>
                      </a:r>
                      <a:endParaRPr sz="1100">
                        <a:latin typeface="Calibri"/>
                        <a:ea typeface="Calibri"/>
                        <a:cs typeface="Calibri"/>
                        <a:sym typeface="Calibri"/>
                      </a:endParaRPr>
                    </a:p>
                  </a:txBody>
                  <a:tcPr marT="0" marB="0" marR="26225" marL="26225">
                    <a:solidFill>
                      <a:srgbClr val="004B7B"/>
                    </a:solidFill>
                  </a:tcPr>
                </a:tc>
              </a:tr>
              <a:tr h="1533450">
                <a:tc>
                  <a:txBody>
                    <a:bodyPr/>
                    <a:lstStyle/>
                    <a:p>
                      <a:pPr indent="0" lvl="0" marL="0" marR="0" rtl="0" algn="l">
                        <a:lnSpc>
                          <a:spcPct val="107000"/>
                        </a:lnSpc>
                        <a:spcBef>
                          <a:spcPts val="0"/>
                        </a:spcBef>
                        <a:spcAft>
                          <a:spcPts val="0"/>
                        </a:spcAft>
                        <a:buNone/>
                      </a:pPr>
                      <a:r>
                        <a:rPr lang="en-US" sz="1800"/>
                        <a:t>Additional in-class support</a:t>
                      </a:r>
                      <a:endParaRPr sz="1100">
                        <a:latin typeface="Calibri"/>
                        <a:ea typeface="Calibri"/>
                        <a:cs typeface="Calibri"/>
                        <a:sym typeface="Calibri"/>
                      </a:endParaRPr>
                    </a:p>
                  </a:txBody>
                  <a:tcPr marT="0" marB="0" marR="26225" marL="26225"/>
                </a:tc>
                <a:tc>
                  <a:txBody>
                    <a:bodyPr/>
                    <a:lstStyle/>
                    <a:p>
                      <a:pPr indent="0" lvl="0" marL="0" marR="0" rtl="0" algn="l">
                        <a:lnSpc>
                          <a:spcPct val="107000"/>
                        </a:lnSpc>
                        <a:spcBef>
                          <a:spcPts val="0"/>
                        </a:spcBef>
                        <a:spcAft>
                          <a:spcPts val="0"/>
                        </a:spcAft>
                        <a:buNone/>
                      </a:pPr>
                      <a:r>
                        <a:rPr lang="en-US" sz="1600">
                          <a:solidFill>
                            <a:schemeClr val="lt1"/>
                          </a:solidFill>
                        </a:rPr>
                        <a:t>- </a:t>
                      </a:r>
                      <a:r>
                        <a:rPr b="1" lang="en-US" sz="1600">
                          <a:solidFill>
                            <a:schemeClr val="lt1"/>
                          </a:solidFill>
                        </a:rPr>
                        <a:t>Additional in-class support is decided once the individual needs of children in given class groups have been considered.</a:t>
                      </a:r>
                      <a:endParaRPr b="1" sz="1050">
                        <a:solidFill>
                          <a:schemeClr val="lt1"/>
                        </a:solidFill>
                      </a:endParaRPr>
                    </a:p>
                    <a:p>
                      <a:pPr indent="0" lvl="0" marL="0" marR="0" rtl="0" algn="l">
                        <a:lnSpc>
                          <a:spcPct val="107000"/>
                        </a:lnSpc>
                        <a:spcBef>
                          <a:spcPts val="800"/>
                        </a:spcBef>
                        <a:spcAft>
                          <a:spcPts val="0"/>
                        </a:spcAft>
                        <a:buNone/>
                      </a:pPr>
                      <a:r>
                        <a:rPr b="1" lang="en-US" sz="1600">
                          <a:solidFill>
                            <a:schemeClr val="lt1"/>
                          </a:solidFill>
                        </a:rPr>
                        <a:t>-Class groups at Poringland Primary School and Nursery are typically around 30 children</a:t>
                      </a:r>
                      <a:r>
                        <a:rPr b="1" lang="en-US" sz="800">
                          <a:solidFill>
                            <a:schemeClr val="lt1"/>
                          </a:solidFill>
                        </a:rPr>
                        <a:t>.</a:t>
                      </a:r>
                      <a:endParaRPr b="1" sz="400">
                        <a:solidFill>
                          <a:schemeClr val="lt1"/>
                        </a:solidFill>
                        <a:latin typeface="Calibri"/>
                        <a:ea typeface="Calibri"/>
                        <a:cs typeface="Calibri"/>
                        <a:sym typeface="Calibri"/>
                      </a:endParaRPr>
                    </a:p>
                  </a:txBody>
                  <a:tcPr marT="0" marB="0" marR="26225" marL="26225">
                    <a:solidFill>
                      <a:srgbClr val="004B7B"/>
                    </a:solidFill>
                  </a:tcPr>
                </a:tc>
              </a:tr>
            </a:tbl>
          </a:graphicData>
        </a:graphic>
      </p:graphicFrame>
      <p:pic>
        <p:nvPicPr>
          <p:cNvPr id="443" name="Google Shape;443;p33"/>
          <p:cNvPicPr preferRelativeResize="0"/>
          <p:nvPr/>
        </p:nvPicPr>
        <p:blipFill rotWithShape="1">
          <a:blip r:embed="rId3">
            <a:alphaModFix/>
          </a:blip>
          <a:srcRect b="0" l="0" r="0" t="0"/>
          <a:stretch/>
        </p:blipFill>
        <p:spPr>
          <a:xfrm>
            <a:off x="2003127" y="6174521"/>
            <a:ext cx="9791025" cy="646232"/>
          </a:xfrm>
          <a:prstGeom prst="rect">
            <a:avLst/>
          </a:prstGeom>
          <a:noFill/>
          <a:ln>
            <a:noFill/>
          </a:ln>
        </p:spPr>
      </p:pic>
      <p:pic>
        <p:nvPicPr>
          <p:cNvPr id="444" name="Google Shape;444;p33"/>
          <p:cNvPicPr preferRelativeResize="0"/>
          <p:nvPr/>
        </p:nvPicPr>
        <p:blipFill rotWithShape="1">
          <a:blip r:embed="rId4">
            <a:alphaModFix/>
          </a:blip>
          <a:srcRect b="0" l="0" r="0" t="0"/>
          <a:stretch/>
        </p:blipFill>
        <p:spPr>
          <a:xfrm>
            <a:off x="10867957" y="159815"/>
            <a:ext cx="1174885" cy="1301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4"/>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50" name="Google Shape;450;p34"/>
          <p:cNvPicPr preferRelativeResize="0"/>
          <p:nvPr/>
        </p:nvPicPr>
        <p:blipFill rotWithShape="1">
          <a:blip r:embed="rId3">
            <a:alphaModFix/>
          </a:blip>
          <a:srcRect b="0" l="0" r="0" t="0"/>
          <a:stretch/>
        </p:blipFill>
        <p:spPr>
          <a:xfrm>
            <a:off x="10867957" y="172878"/>
            <a:ext cx="1174885" cy="1301750"/>
          </a:xfrm>
          <a:prstGeom prst="rect">
            <a:avLst/>
          </a:prstGeom>
          <a:noFill/>
          <a:ln>
            <a:noFill/>
          </a:ln>
        </p:spPr>
      </p:pic>
      <p:sp>
        <p:nvSpPr>
          <p:cNvPr id="451" name="Google Shape;451;p34"/>
          <p:cNvSpPr txBox="1"/>
          <p:nvPr/>
        </p:nvSpPr>
        <p:spPr>
          <a:xfrm>
            <a:off x="1489550" y="355000"/>
            <a:ext cx="8572500" cy="7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lt1"/>
                </a:solidFill>
              </a:rPr>
              <a:t>Our approach to teaching Learners with SEND</a:t>
            </a:r>
            <a:endParaRPr sz="2800">
              <a:solidFill>
                <a:schemeClr val="lt1"/>
              </a:solidFill>
            </a:endParaRPr>
          </a:p>
        </p:txBody>
      </p:sp>
      <p:graphicFrame>
        <p:nvGraphicFramePr>
          <p:cNvPr id="452" name="Google Shape;452;p34"/>
          <p:cNvGraphicFramePr/>
          <p:nvPr/>
        </p:nvGraphicFramePr>
        <p:xfrm>
          <a:off x="154750" y="675800"/>
          <a:ext cx="3000000" cy="3000000"/>
        </p:xfrm>
        <a:graphic>
          <a:graphicData uri="http://schemas.openxmlformats.org/drawingml/2006/table">
            <a:tbl>
              <a:tblPr>
                <a:noFill/>
                <a:tableStyleId>{CA653422-C632-434E-8E6F-A30E84A6CCCF}</a:tableStyleId>
              </a:tblPr>
              <a:tblGrid>
                <a:gridCol w="3624825"/>
                <a:gridCol w="3891825"/>
                <a:gridCol w="3891825"/>
              </a:tblGrid>
              <a:tr h="603750">
                <a:tc gridSpan="3">
                  <a:txBody>
                    <a:bodyPr/>
                    <a:lstStyle/>
                    <a:p>
                      <a:pPr indent="0" lvl="0" marL="0" rtl="0" algn="ctr">
                        <a:lnSpc>
                          <a:spcPct val="115000"/>
                        </a:lnSpc>
                        <a:spcBef>
                          <a:spcPts val="1200"/>
                        </a:spcBef>
                        <a:spcAft>
                          <a:spcPts val="0"/>
                        </a:spcAft>
                        <a:buNone/>
                      </a:pPr>
                      <a:r>
                        <a:rPr lang="en-US">
                          <a:solidFill>
                            <a:schemeClr val="lt1"/>
                          </a:solidFill>
                        </a:rPr>
                        <a:t>Sensory and or Physical Needs</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hMerge="1"/>
                <a:tc hMerge="1"/>
              </a:tr>
              <a:tr h="603750">
                <a:tc>
                  <a:txBody>
                    <a:bodyPr/>
                    <a:lstStyle/>
                    <a:p>
                      <a:pPr indent="0" lvl="0" marL="0" rtl="0" algn="l">
                        <a:lnSpc>
                          <a:spcPct val="115000"/>
                        </a:lnSpc>
                        <a:spcBef>
                          <a:spcPts val="1200"/>
                        </a:spcBef>
                        <a:spcAft>
                          <a:spcPts val="0"/>
                        </a:spcAft>
                        <a:buNone/>
                      </a:pPr>
                      <a:r>
                        <a:rPr lang="en-US">
                          <a:solidFill>
                            <a:schemeClr val="lt1"/>
                          </a:solidFill>
                        </a:rPr>
                        <a:t>Possible barriers to Learning</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a:solidFill>
                            <a:schemeClr val="lt1"/>
                          </a:solidFill>
                        </a:rPr>
                        <a:t>Our Provision</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a:solidFill>
                            <a:schemeClr val="lt1"/>
                          </a:solidFill>
                        </a:rPr>
                        <a:t>Specific support/interventions</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r>
              <a:tr h="5201100">
                <a:tc>
                  <a:txBody>
                    <a:bodyPr/>
                    <a:lstStyle/>
                    <a:p>
                      <a:pPr indent="0" lvl="0" marL="0" rtl="0" algn="l">
                        <a:lnSpc>
                          <a:spcPct val="115000"/>
                        </a:lnSpc>
                        <a:spcBef>
                          <a:spcPts val="1200"/>
                        </a:spcBef>
                        <a:spcAft>
                          <a:spcPts val="0"/>
                        </a:spcAft>
                        <a:buNone/>
                      </a:pPr>
                      <a:r>
                        <a:rPr lang="en-US">
                          <a:solidFill>
                            <a:schemeClr val="lt1"/>
                          </a:solidFill>
                        </a:rPr>
                        <a:t>-Visual Impairment</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-Hearing Impairment</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-Gross/fine motor difficulties</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-Diagnosed conditions (dyspraxia)</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a:solidFill>
                            <a:schemeClr val="lt1"/>
                          </a:solidFill>
                        </a:rPr>
                        <a:t>-Quality first teaching</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-Additional adult support/scaffolding (teaching assistant)</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-Inclusive environment which values respect and diversity.</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-Disabled Toilets</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 Printed copies of board materials (and large print if required.)</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-Careful seating adjustments personalised to the child’s need.</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 Specialist Equipment; including pencil grips/overlays/sloping boards/ear defenders.</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 Calm spaces.</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-Working walls and displays in Readable font</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a:solidFill>
                            <a:schemeClr val="lt1"/>
                          </a:solidFill>
                        </a:rPr>
                        <a:t>- Dough Disco</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-Handwriting interventions</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-Sensory Circuits</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-Sensory Breaks tailored to individual (movement breaks/ ’heavy work’)</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 Care Plans</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-Support from outside agencies</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 Referrals to specialist services where required.</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5"/>
          <p:cNvSpPr txBox="1"/>
          <p:nvPr>
            <p:ph idx="12" type="sldNum"/>
          </p:nvPr>
        </p:nvSpPr>
        <p:spPr>
          <a:xfrm>
            <a:off x="11252200" y="6315075"/>
            <a:ext cx="406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58" name="Google Shape;458;p35"/>
          <p:cNvPicPr preferRelativeResize="0"/>
          <p:nvPr/>
        </p:nvPicPr>
        <p:blipFill rotWithShape="1">
          <a:blip r:embed="rId3">
            <a:alphaModFix/>
          </a:blip>
          <a:srcRect b="0" l="0" r="0" t="0"/>
          <a:stretch/>
        </p:blipFill>
        <p:spPr>
          <a:xfrm>
            <a:off x="10867957" y="172878"/>
            <a:ext cx="1174885" cy="1301750"/>
          </a:xfrm>
          <a:prstGeom prst="rect">
            <a:avLst/>
          </a:prstGeom>
          <a:noFill/>
          <a:ln>
            <a:noFill/>
          </a:ln>
        </p:spPr>
      </p:pic>
      <p:sp>
        <p:nvSpPr>
          <p:cNvPr id="459" name="Google Shape;459;p35"/>
          <p:cNvSpPr txBox="1"/>
          <p:nvPr/>
        </p:nvSpPr>
        <p:spPr>
          <a:xfrm>
            <a:off x="1489550" y="355000"/>
            <a:ext cx="8572500" cy="7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lt1"/>
                </a:solidFill>
              </a:rPr>
              <a:t>Our approach to teaching Learners with SEND</a:t>
            </a:r>
            <a:endParaRPr sz="2800">
              <a:solidFill>
                <a:schemeClr val="lt1"/>
              </a:solidFill>
            </a:endParaRPr>
          </a:p>
        </p:txBody>
      </p:sp>
      <p:graphicFrame>
        <p:nvGraphicFramePr>
          <p:cNvPr id="460" name="Google Shape;460;p35"/>
          <p:cNvGraphicFramePr/>
          <p:nvPr/>
        </p:nvGraphicFramePr>
        <p:xfrm>
          <a:off x="154750" y="897050"/>
          <a:ext cx="3000000" cy="3000000"/>
        </p:xfrm>
        <a:graphic>
          <a:graphicData uri="http://schemas.openxmlformats.org/drawingml/2006/table">
            <a:tbl>
              <a:tblPr>
                <a:noFill/>
                <a:tableStyleId>{CA653422-C632-434E-8E6F-A30E84A6CCCF}</a:tableStyleId>
              </a:tblPr>
              <a:tblGrid>
                <a:gridCol w="3629500"/>
                <a:gridCol w="3896850"/>
                <a:gridCol w="3896850"/>
              </a:tblGrid>
              <a:tr h="519950">
                <a:tc gridSpan="3">
                  <a:txBody>
                    <a:bodyPr/>
                    <a:lstStyle/>
                    <a:p>
                      <a:pPr indent="0" lvl="0" marL="0" rtl="0" algn="ctr">
                        <a:lnSpc>
                          <a:spcPct val="115000"/>
                        </a:lnSpc>
                        <a:spcBef>
                          <a:spcPts val="1200"/>
                        </a:spcBef>
                        <a:spcAft>
                          <a:spcPts val="0"/>
                        </a:spcAft>
                        <a:buNone/>
                      </a:pPr>
                      <a:r>
                        <a:rPr lang="en-US">
                          <a:solidFill>
                            <a:schemeClr val="lt1"/>
                          </a:solidFill>
                        </a:rPr>
                        <a:t>Social Emotional Mental Health</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hMerge="1"/>
                <a:tc hMerge="1"/>
              </a:tr>
              <a:tr h="519950">
                <a:tc>
                  <a:txBody>
                    <a:bodyPr/>
                    <a:lstStyle/>
                    <a:p>
                      <a:pPr indent="0" lvl="0" marL="0" rtl="0" algn="l">
                        <a:lnSpc>
                          <a:spcPct val="115000"/>
                        </a:lnSpc>
                        <a:spcBef>
                          <a:spcPts val="1200"/>
                        </a:spcBef>
                        <a:spcAft>
                          <a:spcPts val="0"/>
                        </a:spcAft>
                        <a:buNone/>
                      </a:pPr>
                      <a:r>
                        <a:rPr lang="en-US">
                          <a:solidFill>
                            <a:schemeClr val="lt1"/>
                          </a:solidFill>
                        </a:rPr>
                        <a:t>Possible barriers to Learning</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a:solidFill>
                            <a:schemeClr val="lt1"/>
                          </a:solidFill>
                        </a:rPr>
                        <a:t>Our Provision</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a:solidFill>
                            <a:schemeClr val="lt1"/>
                          </a:solidFill>
                        </a:rPr>
                        <a:t>Specific support/interventions</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r>
              <a:tr h="4921050">
                <a:tc>
                  <a:txBody>
                    <a:bodyPr/>
                    <a:lstStyle/>
                    <a:p>
                      <a:pPr indent="0" lvl="0" marL="0" rtl="0" algn="l">
                        <a:lnSpc>
                          <a:spcPct val="115000"/>
                        </a:lnSpc>
                        <a:spcBef>
                          <a:spcPts val="1200"/>
                        </a:spcBef>
                        <a:spcAft>
                          <a:spcPts val="0"/>
                        </a:spcAft>
                        <a:buNone/>
                      </a:pPr>
                      <a:r>
                        <a:rPr lang="en-US">
                          <a:solidFill>
                            <a:schemeClr val="lt1"/>
                          </a:solidFill>
                        </a:rPr>
                        <a:t>Low self esteem </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Anxiety/ withdrawn/isolated</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Behaviours that pose a risk to themselves or others</a:t>
                      </a:r>
                      <a:endParaRPr>
                        <a:solidFill>
                          <a:schemeClr val="lt1"/>
                        </a:solidFill>
                      </a:endParaRPr>
                    </a:p>
                    <a:p>
                      <a:pPr indent="0" lvl="0" marL="0" rtl="0" algn="l">
                        <a:lnSpc>
                          <a:spcPct val="115000"/>
                        </a:lnSpc>
                        <a:spcBef>
                          <a:spcPts val="1200"/>
                        </a:spcBef>
                        <a:spcAft>
                          <a:spcPts val="0"/>
                        </a:spcAft>
                        <a:buNone/>
                      </a:pPr>
                      <a:r>
                        <a:rPr b="1" lang="en-US">
                          <a:solidFill>
                            <a:schemeClr val="lt1"/>
                          </a:solidFill>
                        </a:rPr>
                        <a:t>Behaviours that</a:t>
                      </a:r>
                      <a:r>
                        <a:rPr lang="en-US">
                          <a:solidFill>
                            <a:schemeClr val="lt1"/>
                          </a:solidFill>
                        </a:rPr>
                        <a:t> can create barrier to learning.</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Diagnosed disorders such as ADHD</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Trauma</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Challenges with forming and maintaining friendships/relationships.</a:t>
                      </a:r>
                      <a:endParaRPr>
                        <a:solidFill>
                          <a:schemeClr val="lt1"/>
                        </a:solidFill>
                      </a:endParaRPr>
                    </a:p>
                    <a:p>
                      <a:pPr indent="0" lvl="0" marL="0" rtl="0" algn="l">
                        <a:lnSpc>
                          <a:spcPct val="115000"/>
                        </a:lnSpc>
                        <a:spcBef>
                          <a:spcPts val="1200"/>
                        </a:spcBef>
                        <a:spcAft>
                          <a:spcPts val="0"/>
                        </a:spcAft>
                        <a:buNone/>
                      </a:pPr>
                      <a:r>
                        <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a:solidFill>
                            <a:schemeClr val="lt1"/>
                          </a:solidFill>
                        </a:rPr>
                        <a:t>-Quality first teaching</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-Additional adult support/scaffolding (teaching assistant)</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-A nurturing school environment. </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-Clear classroom routines/ visual timetables.</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-A curriculum which support children’s health wellbeing and emotional literacy ( Paths and RSE). - E </a:t>
                      </a:r>
                      <a:r>
                        <a:rPr lang="en-US">
                          <a:solidFill>
                            <a:schemeClr val="lt1"/>
                          </a:solidFill>
                        </a:rPr>
                        <a:t>safety</a:t>
                      </a:r>
                      <a:r>
                        <a:rPr lang="en-US">
                          <a:solidFill>
                            <a:schemeClr val="lt1"/>
                          </a:solidFill>
                        </a:rPr>
                        <a:t>/anti bullying.</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 A whole school behaviour policy. </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-Norfolk steps approach to support managing behavoiur </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-Calm spaces.</a:t>
                      </a:r>
                      <a:endParaRPr>
                        <a:solidFill>
                          <a:schemeClr val="lt1"/>
                        </a:solidFill>
                      </a:endParaRPr>
                    </a:p>
                    <a:p>
                      <a:pPr indent="0" lvl="0" marL="0" rtl="0" algn="l">
                        <a:lnSpc>
                          <a:spcPct val="115000"/>
                        </a:lnSpc>
                        <a:spcBef>
                          <a:spcPts val="1200"/>
                        </a:spcBef>
                        <a:spcAft>
                          <a:spcPts val="0"/>
                        </a:spcAft>
                        <a:buNone/>
                      </a:pPr>
                      <a:r>
                        <a:t/>
                      </a:r>
                      <a:endParaRPr>
                        <a:solidFill>
                          <a:schemeClr val="lt1"/>
                        </a:solidFill>
                      </a:endParaRPr>
                    </a:p>
                    <a:p>
                      <a:pPr indent="0" lvl="0" marL="0" rtl="0" algn="l">
                        <a:lnSpc>
                          <a:spcPct val="115000"/>
                        </a:lnSpc>
                        <a:spcBef>
                          <a:spcPts val="1200"/>
                        </a:spcBef>
                        <a:spcAft>
                          <a:spcPts val="0"/>
                        </a:spcAft>
                        <a:buNone/>
                      </a:pPr>
                      <a:r>
                        <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a:solidFill>
                            <a:schemeClr val="lt1"/>
                          </a:solidFill>
                        </a:rPr>
                        <a:t>1-2-1 Nurture interventions ( Thrive)</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Weekly PAT dog sessions </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Behaviour support plans</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Classroom/tailored reward charts</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Norfolk steps </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referrals to specialist external agencies when required. MHST</a:t>
                      </a:r>
                      <a:endParaRPr>
                        <a:solidFill>
                          <a:schemeClr val="lt1"/>
                        </a:solidFill>
                      </a:endParaRPr>
                    </a:p>
                    <a:p>
                      <a:pPr indent="0" lvl="0" marL="0" rtl="0" algn="l">
                        <a:lnSpc>
                          <a:spcPct val="115000"/>
                        </a:lnSpc>
                        <a:spcBef>
                          <a:spcPts val="1200"/>
                        </a:spcBef>
                        <a:spcAft>
                          <a:spcPts val="0"/>
                        </a:spcAft>
                        <a:buClr>
                          <a:schemeClr val="dk1"/>
                        </a:buClr>
                        <a:buSzPts val="1100"/>
                        <a:buFont typeface="Arial"/>
                        <a:buNone/>
                      </a:pPr>
                      <a:r>
                        <a:rPr lang="en-US">
                          <a:solidFill>
                            <a:schemeClr val="lt1"/>
                          </a:solidFill>
                        </a:rPr>
                        <a:t>After lunch listening/support service for children in KS2 requiring support with lunchtime difficulties. </a:t>
                      </a:r>
                      <a:endParaRPr>
                        <a:solidFill>
                          <a:schemeClr val="lt1"/>
                        </a:solidFill>
                      </a:endParaRPr>
                    </a:p>
                    <a:p>
                      <a:pPr indent="0" lvl="0" marL="0" rtl="0" algn="l">
                        <a:lnSpc>
                          <a:spcPct val="115000"/>
                        </a:lnSpc>
                        <a:spcBef>
                          <a:spcPts val="1200"/>
                        </a:spcBef>
                        <a:spcAft>
                          <a:spcPts val="0"/>
                        </a:spcAft>
                        <a:buNone/>
                      </a:pPr>
                      <a:r>
                        <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36"/>
          <p:cNvSpPr txBox="1"/>
          <p:nvPr>
            <p:ph idx="12" type="sldNum"/>
          </p:nvPr>
        </p:nvSpPr>
        <p:spPr>
          <a:xfrm>
            <a:off x="11252200" y="6315075"/>
            <a:ext cx="406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66" name="Google Shape;466;p36"/>
          <p:cNvPicPr preferRelativeResize="0"/>
          <p:nvPr/>
        </p:nvPicPr>
        <p:blipFill rotWithShape="1">
          <a:blip r:embed="rId3">
            <a:alphaModFix/>
          </a:blip>
          <a:srcRect b="0" l="0" r="0" t="0"/>
          <a:stretch/>
        </p:blipFill>
        <p:spPr>
          <a:xfrm>
            <a:off x="10867957" y="172878"/>
            <a:ext cx="1174885" cy="1301750"/>
          </a:xfrm>
          <a:prstGeom prst="rect">
            <a:avLst/>
          </a:prstGeom>
          <a:noFill/>
          <a:ln>
            <a:noFill/>
          </a:ln>
        </p:spPr>
      </p:pic>
      <p:sp>
        <p:nvSpPr>
          <p:cNvPr id="467" name="Google Shape;467;p36"/>
          <p:cNvSpPr txBox="1"/>
          <p:nvPr/>
        </p:nvSpPr>
        <p:spPr>
          <a:xfrm>
            <a:off x="1489550" y="355000"/>
            <a:ext cx="8572500" cy="7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lt1"/>
                </a:solidFill>
              </a:rPr>
              <a:t>Our approach to teaching Learners with SEND</a:t>
            </a:r>
            <a:endParaRPr sz="2800">
              <a:solidFill>
                <a:schemeClr val="lt1"/>
              </a:solidFill>
            </a:endParaRPr>
          </a:p>
        </p:txBody>
      </p:sp>
      <p:graphicFrame>
        <p:nvGraphicFramePr>
          <p:cNvPr id="468" name="Google Shape;468;p36"/>
          <p:cNvGraphicFramePr/>
          <p:nvPr/>
        </p:nvGraphicFramePr>
        <p:xfrm>
          <a:off x="154750" y="897050"/>
          <a:ext cx="3000000" cy="3000000"/>
        </p:xfrm>
        <a:graphic>
          <a:graphicData uri="http://schemas.openxmlformats.org/drawingml/2006/table">
            <a:tbl>
              <a:tblPr>
                <a:noFill/>
                <a:tableStyleId>{CA653422-C632-434E-8E6F-A30E84A6CCCF}</a:tableStyleId>
              </a:tblPr>
              <a:tblGrid>
                <a:gridCol w="3629500"/>
                <a:gridCol w="3896850"/>
                <a:gridCol w="3896850"/>
              </a:tblGrid>
              <a:tr h="519950">
                <a:tc gridSpan="3">
                  <a:txBody>
                    <a:bodyPr/>
                    <a:lstStyle/>
                    <a:p>
                      <a:pPr indent="0" lvl="0" marL="0" rtl="0" algn="ctr">
                        <a:lnSpc>
                          <a:spcPct val="115000"/>
                        </a:lnSpc>
                        <a:spcBef>
                          <a:spcPts val="1200"/>
                        </a:spcBef>
                        <a:spcAft>
                          <a:spcPts val="0"/>
                        </a:spcAft>
                        <a:buNone/>
                      </a:pPr>
                      <a:r>
                        <a:rPr lang="en-US">
                          <a:solidFill>
                            <a:schemeClr val="lt1"/>
                          </a:solidFill>
                        </a:rPr>
                        <a:t>Communication and Interaction </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hMerge="1"/>
                <a:tc hMerge="1"/>
              </a:tr>
              <a:tr h="519950">
                <a:tc>
                  <a:txBody>
                    <a:bodyPr/>
                    <a:lstStyle/>
                    <a:p>
                      <a:pPr indent="0" lvl="0" marL="0" rtl="0" algn="l">
                        <a:lnSpc>
                          <a:spcPct val="115000"/>
                        </a:lnSpc>
                        <a:spcBef>
                          <a:spcPts val="1200"/>
                        </a:spcBef>
                        <a:spcAft>
                          <a:spcPts val="0"/>
                        </a:spcAft>
                        <a:buNone/>
                      </a:pPr>
                      <a:r>
                        <a:rPr lang="en-US">
                          <a:solidFill>
                            <a:schemeClr val="lt1"/>
                          </a:solidFill>
                        </a:rPr>
                        <a:t>Possible barriers to Learning</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a:solidFill>
                            <a:schemeClr val="lt1"/>
                          </a:solidFill>
                        </a:rPr>
                        <a:t>Our Provision</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a:solidFill>
                            <a:schemeClr val="lt1"/>
                          </a:solidFill>
                        </a:rPr>
                        <a:t>Specific support/interventions</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r>
              <a:tr h="4921050">
                <a:tc>
                  <a:txBody>
                    <a:bodyPr/>
                    <a:lstStyle/>
                    <a:p>
                      <a:pPr indent="0" lvl="0" marL="0" rtl="0" algn="l">
                        <a:lnSpc>
                          <a:spcPct val="115000"/>
                        </a:lnSpc>
                        <a:spcBef>
                          <a:spcPts val="1200"/>
                        </a:spcBef>
                        <a:spcAft>
                          <a:spcPts val="0"/>
                        </a:spcAft>
                        <a:buNone/>
                      </a:pPr>
                      <a:r>
                        <a:rPr lang="en-US">
                          <a:solidFill>
                            <a:schemeClr val="lt1"/>
                          </a:solidFill>
                        </a:rPr>
                        <a:t>Understanding language and using language</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Attention and Listening</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Stammering </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Conditions which can present social interaction difficulties  eg (Autism Spectrum Disorder)</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Conditions including speech sound disorders.</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a:solidFill>
                            <a:schemeClr val="lt1"/>
                          </a:solidFill>
                        </a:rPr>
                        <a:t>-Quality first teaching</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-Additional adult support/scaffolding (teaching assistant) and model </a:t>
                      </a:r>
                      <a:r>
                        <a:rPr lang="en-US">
                          <a:solidFill>
                            <a:schemeClr val="lt1"/>
                          </a:solidFill>
                        </a:rPr>
                        <a:t>language</a:t>
                      </a:r>
                      <a:r>
                        <a:rPr lang="en-US">
                          <a:solidFill>
                            <a:schemeClr val="lt1"/>
                          </a:solidFill>
                        </a:rPr>
                        <a:t> </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-A range of </a:t>
                      </a:r>
                      <a:r>
                        <a:rPr lang="en-US">
                          <a:solidFill>
                            <a:schemeClr val="lt1"/>
                          </a:solidFill>
                        </a:rPr>
                        <a:t>visual aids including word mats/core boards and checklists.</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-Clear instructions and routines (Visual timetables)</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-Additional thinking time</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-Partner talk and lots of speech opportunities embedded within the curriculum.</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 Signalong in our Nursery</a:t>
                      </a:r>
                      <a:endParaRPr>
                        <a:solidFill>
                          <a:schemeClr val="lt1"/>
                        </a:solidFill>
                      </a:endParaRPr>
                    </a:p>
                    <a:p>
                      <a:pPr indent="0" lvl="0" marL="0" rtl="0" algn="l">
                        <a:lnSpc>
                          <a:spcPct val="115000"/>
                        </a:lnSpc>
                        <a:spcBef>
                          <a:spcPts val="1200"/>
                        </a:spcBef>
                        <a:spcAft>
                          <a:spcPts val="0"/>
                        </a:spcAft>
                        <a:buNone/>
                      </a:pPr>
                      <a:r>
                        <a:t/>
                      </a:r>
                      <a:endParaRPr>
                        <a:solidFill>
                          <a:schemeClr val="lt1"/>
                        </a:solidFill>
                      </a:endParaRPr>
                    </a:p>
                    <a:p>
                      <a:pPr indent="0" lvl="0" marL="0" rtl="0" algn="l">
                        <a:lnSpc>
                          <a:spcPct val="115000"/>
                        </a:lnSpc>
                        <a:spcBef>
                          <a:spcPts val="1200"/>
                        </a:spcBef>
                        <a:spcAft>
                          <a:spcPts val="0"/>
                        </a:spcAft>
                        <a:buNone/>
                      </a:pPr>
                      <a:r>
                        <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a:solidFill>
                            <a:schemeClr val="lt1"/>
                          </a:solidFill>
                        </a:rPr>
                        <a:t>Wellcomm assessments </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Early Talkboost/Talkboost</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Referrals to Speech and </a:t>
                      </a:r>
                      <a:r>
                        <a:rPr lang="en-US">
                          <a:solidFill>
                            <a:schemeClr val="lt1"/>
                          </a:solidFill>
                        </a:rPr>
                        <a:t>Language</a:t>
                      </a:r>
                      <a:r>
                        <a:rPr lang="en-US">
                          <a:solidFill>
                            <a:schemeClr val="lt1"/>
                          </a:solidFill>
                        </a:rPr>
                        <a:t> professionals </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Personalised</a:t>
                      </a:r>
                      <a:r>
                        <a:rPr lang="en-US">
                          <a:solidFill>
                            <a:schemeClr val="lt1"/>
                          </a:solidFill>
                        </a:rPr>
                        <a:t> Interventions as instructed by Speech and </a:t>
                      </a:r>
                      <a:r>
                        <a:rPr lang="en-US">
                          <a:solidFill>
                            <a:schemeClr val="lt1"/>
                          </a:solidFill>
                        </a:rPr>
                        <a:t>language</a:t>
                      </a:r>
                      <a:r>
                        <a:rPr lang="en-US">
                          <a:solidFill>
                            <a:schemeClr val="lt1"/>
                          </a:solidFill>
                        </a:rPr>
                        <a:t> therapists</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Referrals to other specialist support </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7"/>
          <p:cNvSpPr txBox="1"/>
          <p:nvPr>
            <p:ph idx="12" type="sldNum"/>
          </p:nvPr>
        </p:nvSpPr>
        <p:spPr>
          <a:xfrm>
            <a:off x="11252200" y="6315075"/>
            <a:ext cx="406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74" name="Google Shape;474;p37"/>
          <p:cNvPicPr preferRelativeResize="0"/>
          <p:nvPr/>
        </p:nvPicPr>
        <p:blipFill rotWithShape="1">
          <a:blip r:embed="rId3">
            <a:alphaModFix/>
          </a:blip>
          <a:srcRect b="0" l="0" r="0" t="0"/>
          <a:stretch/>
        </p:blipFill>
        <p:spPr>
          <a:xfrm>
            <a:off x="10867957" y="172878"/>
            <a:ext cx="1174885" cy="1301750"/>
          </a:xfrm>
          <a:prstGeom prst="rect">
            <a:avLst/>
          </a:prstGeom>
          <a:noFill/>
          <a:ln>
            <a:noFill/>
          </a:ln>
        </p:spPr>
      </p:pic>
      <p:sp>
        <p:nvSpPr>
          <p:cNvPr id="475" name="Google Shape;475;p37"/>
          <p:cNvSpPr txBox="1"/>
          <p:nvPr/>
        </p:nvSpPr>
        <p:spPr>
          <a:xfrm>
            <a:off x="1489550" y="355000"/>
            <a:ext cx="8572500" cy="7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lt1"/>
                </a:solidFill>
              </a:rPr>
              <a:t>Our approach to teaching Learners with SEND</a:t>
            </a:r>
            <a:endParaRPr sz="2800">
              <a:solidFill>
                <a:schemeClr val="lt1"/>
              </a:solidFill>
            </a:endParaRPr>
          </a:p>
        </p:txBody>
      </p:sp>
      <p:graphicFrame>
        <p:nvGraphicFramePr>
          <p:cNvPr id="476" name="Google Shape;476;p37"/>
          <p:cNvGraphicFramePr/>
          <p:nvPr/>
        </p:nvGraphicFramePr>
        <p:xfrm>
          <a:off x="154750" y="897050"/>
          <a:ext cx="3000000" cy="3000000"/>
        </p:xfrm>
        <a:graphic>
          <a:graphicData uri="http://schemas.openxmlformats.org/drawingml/2006/table">
            <a:tbl>
              <a:tblPr>
                <a:noFill/>
                <a:tableStyleId>{CA653422-C632-434E-8E6F-A30E84A6CCCF}</a:tableStyleId>
              </a:tblPr>
              <a:tblGrid>
                <a:gridCol w="3629500"/>
                <a:gridCol w="3896850"/>
                <a:gridCol w="3896850"/>
              </a:tblGrid>
              <a:tr h="519950">
                <a:tc gridSpan="3">
                  <a:txBody>
                    <a:bodyPr/>
                    <a:lstStyle/>
                    <a:p>
                      <a:pPr indent="0" lvl="0" marL="0" rtl="0" algn="ctr">
                        <a:lnSpc>
                          <a:spcPct val="115000"/>
                        </a:lnSpc>
                        <a:spcBef>
                          <a:spcPts val="1200"/>
                        </a:spcBef>
                        <a:spcAft>
                          <a:spcPts val="0"/>
                        </a:spcAft>
                        <a:buNone/>
                      </a:pPr>
                      <a:r>
                        <a:rPr lang="en-US">
                          <a:solidFill>
                            <a:schemeClr val="lt1"/>
                          </a:solidFill>
                        </a:rPr>
                        <a:t>Cognition and Learning</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hMerge="1"/>
                <a:tc hMerge="1"/>
              </a:tr>
              <a:tr h="519950">
                <a:tc>
                  <a:txBody>
                    <a:bodyPr/>
                    <a:lstStyle/>
                    <a:p>
                      <a:pPr indent="0" lvl="0" marL="0" rtl="0" algn="l">
                        <a:lnSpc>
                          <a:spcPct val="115000"/>
                        </a:lnSpc>
                        <a:spcBef>
                          <a:spcPts val="1200"/>
                        </a:spcBef>
                        <a:spcAft>
                          <a:spcPts val="0"/>
                        </a:spcAft>
                        <a:buNone/>
                      </a:pPr>
                      <a:r>
                        <a:rPr lang="en-US">
                          <a:solidFill>
                            <a:schemeClr val="lt1"/>
                          </a:solidFill>
                        </a:rPr>
                        <a:t>Possible barriers to Learning</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a:solidFill>
                            <a:schemeClr val="lt1"/>
                          </a:solidFill>
                        </a:rPr>
                        <a:t>Our Provision</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a:solidFill>
                            <a:schemeClr val="lt1"/>
                          </a:solidFill>
                        </a:rPr>
                        <a:t>Specific support/interventions</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r>
              <a:tr h="4921050">
                <a:tc>
                  <a:txBody>
                    <a:bodyPr/>
                    <a:lstStyle/>
                    <a:p>
                      <a:pPr indent="0" lvl="0" marL="0" rtl="0" algn="l">
                        <a:lnSpc>
                          <a:spcPct val="115000"/>
                        </a:lnSpc>
                        <a:spcBef>
                          <a:spcPts val="1200"/>
                        </a:spcBef>
                        <a:spcAft>
                          <a:spcPts val="0"/>
                        </a:spcAft>
                        <a:buNone/>
                      </a:pPr>
                      <a:r>
                        <a:rPr lang="en-US">
                          <a:solidFill>
                            <a:schemeClr val="lt1"/>
                          </a:solidFill>
                        </a:rPr>
                        <a:t>Spelling and reading </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Diagnosed conditions such as dyslexia, dyscalculia</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Learning new information</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Organisation skills</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Concentration</a:t>
                      </a:r>
                      <a:r>
                        <a:rPr lang="en-US">
                          <a:solidFill>
                            <a:schemeClr val="lt1"/>
                          </a:solidFill>
                        </a:rPr>
                        <a:t> and focus </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Working Memory</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Number work </a:t>
                      </a:r>
                      <a:endParaRPr>
                        <a:solidFill>
                          <a:schemeClr val="lt1"/>
                        </a:solidFill>
                      </a:endParaRPr>
                    </a:p>
                    <a:p>
                      <a:pPr indent="0" lvl="0" marL="0" rtl="0" algn="l">
                        <a:lnSpc>
                          <a:spcPct val="115000"/>
                        </a:lnSpc>
                        <a:spcBef>
                          <a:spcPts val="1200"/>
                        </a:spcBef>
                        <a:spcAft>
                          <a:spcPts val="0"/>
                        </a:spcAft>
                        <a:buNone/>
                      </a:pPr>
                      <a:r>
                        <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a:solidFill>
                            <a:schemeClr val="lt1"/>
                          </a:solidFill>
                        </a:rPr>
                        <a:t>-Quality first teaching</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-Additional adult support/scaffolding (teaching assistant)</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-Adapted resources to scaffold individual /concrete resources available</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 Word mats,working walls ( with key vocabulary and </a:t>
                      </a:r>
                      <a:r>
                        <a:rPr lang="en-US">
                          <a:solidFill>
                            <a:schemeClr val="lt1"/>
                          </a:solidFill>
                        </a:rPr>
                        <a:t>learning</a:t>
                      </a:r>
                      <a:r>
                        <a:rPr lang="en-US">
                          <a:solidFill>
                            <a:schemeClr val="lt1"/>
                          </a:solidFill>
                        </a:rPr>
                        <a:t>, short clear instructions , visual prompts.</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 recap prior </a:t>
                      </a:r>
                      <a:r>
                        <a:rPr lang="en-US">
                          <a:solidFill>
                            <a:schemeClr val="lt1"/>
                          </a:solidFill>
                        </a:rPr>
                        <a:t>learning</a:t>
                      </a:r>
                      <a:r>
                        <a:rPr lang="en-US">
                          <a:solidFill>
                            <a:schemeClr val="lt1"/>
                          </a:solidFill>
                        </a:rPr>
                        <a:t> in all lessons.</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 Bespoke timetables when required to support movement breaks and extra time.</a:t>
                      </a:r>
                      <a:endParaRPr>
                        <a:solidFill>
                          <a:schemeClr val="lt1"/>
                        </a:solidFill>
                      </a:endParaRPr>
                    </a:p>
                    <a:p>
                      <a:pPr indent="0" lvl="0" marL="0" rtl="0" algn="l">
                        <a:lnSpc>
                          <a:spcPct val="115000"/>
                        </a:lnSpc>
                        <a:spcBef>
                          <a:spcPts val="1200"/>
                        </a:spcBef>
                        <a:spcAft>
                          <a:spcPts val="0"/>
                        </a:spcAft>
                        <a:buNone/>
                      </a:pPr>
                      <a:r>
                        <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US">
                          <a:solidFill>
                            <a:schemeClr val="lt1"/>
                          </a:solidFill>
                        </a:rPr>
                        <a:t>Nessy</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Sumdog</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Precision teaching </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FFT Phonics </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Lightening squad</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Pre and Post teaching </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Referral to specialist services. </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Coloured overlays </a:t>
                      </a:r>
                      <a:r>
                        <a:rPr lang="en-US">
                          <a:solidFill>
                            <a:schemeClr val="lt1"/>
                          </a:solidFill>
                        </a:rPr>
                        <a:t>where necessary</a:t>
                      </a:r>
                      <a:endParaRPr>
                        <a:solidFill>
                          <a:schemeClr val="lt1"/>
                        </a:solidFill>
                      </a:endParaRPr>
                    </a:p>
                    <a:p>
                      <a:pPr indent="0" lvl="0" marL="0" rtl="0" algn="l">
                        <a:lnSpc>
                          <a:spcPct val="115000"/>
                        </a:lnSpc>
                        <a:spcBef>
                          <a:spcPts val="1200"/>
                        </a:spcBef>
                        <a:spcAft>
                          <a:spcPts val="0"/>
                        </a:spcAft>
                        <a:buNone/>
                      </a:pPr>
                      <a:r>
                        <a:rPr lang="en-US">
                          <a:solidFill>
                            <a:schemeClr val="lt1"/>
                          </a:solidFill>
                        </a:rPr>
                        <a:t>Memory interventions</a:t>
                      </a:r>
                      <a:endParaRPr>
                        <a:solidFill>
                          <a:schemeClr val="lt1"/>
                        </a:solidFill>
                      </a:endParaRPr>
                    </a:p>
                    <a:p>
                      <a:pPr indent="0" lvl="0" marL="0" rtl="0" algn="l">
                        <a:lnSpc>
                          <a:spcPct val="115000"/>
                        </a:lnSpc>
                        <a:spcBef>
                          <a:spcPts val="1200"/>
                        </a:spcBef>
                        <a:spcAft>
                          <a:spcPts val="0"/>
                        </a:spcAft>
                        <a:buNone/>
                      </a:pPr>
                      <a:r>
                        <a:t/>
                      </a:r>
                      <a:endParaRPr>
                        <a:solidFill>
                          <a:schemeClr val="lt1"/>
                        </a:solidFill>
                      </a:endParaRPr>
                    </a:p>
                  </a:txBody>
                  <a:tcPr marT="91425" marB="91425" marR="68575" marL="68575">
                    <a:lnL cap="flat" cmpd="sng" w="10575">
                      <a:solidFill>
                        <a:srgbClr val="000000"/>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000000"/>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8"/>
          <p:cNvSpPr txBox="1"/>
          <p:nvPr>
            <p:ph type="title"/>
          </p:nvPr>
        </p:nvSpPr>
        <p:spPr>
          <a:xfrm>
            <a:off x="444500" y="542925"/>
            <a:ext cx="11214100" cy="53553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Trebuchet MS"/>
              <a:buNone/>
            </a:pPr>
            <a:r>
              <a:rPr lang="en-US"/>
              <a:t>People who support our children</a:t>
            </a:r>
            <a:endParaRPr/>
          </a:p>
        </p:txBody>
      </p:sp>
      <p:sp>
        <p:nvSpPr>
          <p:cNvPr id="482" name="Google Shape;482;p38"/>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
        <p:nvSpPr>
          <p:cNvPr id="483" name="Google Shape;483;p38"/>
          <p:cNvSpPr txBox="1"/>
          <p:nvPr>
            <p:ph idx="1" type="body"/>
          </p:nvPr>
        </p:nvSpPr>
        <p:spPr>
          <a:xfrm>
            <a:off x="443366" y="1444649"/>
            <a:ext cx="3365063" cy="45790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lang="en-US" sz="1800"/>
              <a:t>Children in our school will receive support that is specific to their individual needs. This will be provided by their class teacher in partnership with the SENDCo, other school staff, together with external support where necessary and appropriate</a:t>
            </a:r>
            <a:r>
              <a:rPr lang="en-US"/>
              <a:t>.</a:t>
            </a:r>
            <a:endParaRPr/>
          </a:p>
          <a:p>
            <a:pPr indent="0" lvl="0" marL="0" rtl="0" algn="l">
              <a:lnSpc>
                <a:spcPct val="90000"/>
              </a:lnSpc>
              <a:spcBef>
                <a:spcPts val="1000"/>
              </a:spcBef>
              <a:spcAft>
                <a:spcPts val="0"/>
              </a:spcAft>
              <a:buSzPts val="1600"/>
              <a:buFont typeface="Arial"/>
              <a:buNone/>
            </a:pPr>
            <a:r>
              <a:t/>
            </a:r>
            <a:endParaRPr/>
          </a:p>
        </p:txBody>
      </p:sp>
      <p:graphicFrame>
        <p:nvGraphicFramePr>
          <p:cNvPr id="484" name="Google Shape;484;p38"/>
          <p:cNvGraphicFramePr/>
          <p:nvPr/>
        </p:nvGraphicFramePr>
        <p:xfrm>
          <a:off x="4508500" y="1193800"/>
          <a:ext cx="3000000" cy="3000000"/>
        </p:xfrm>
        <a:graphic>
          <a:graphicData uri="http://schemas.openxmlformats.org/drawingml/2006/table">
            <a:tbl>
              <a:tblPr bandRow="1" firstRow="1">
                <a:noFill/>
                <a:tableStyleId>{B34648CA-4EA9-44CF-B747-AE795755181D}</a:tableStyleId>
              </a:tblPr>
              <a:tblGrid>
                <a:gridCol w="3289300"/>
                <a:gridCol w="3289300"/>
              </a:tblGrid>
              <a:tr h="595850">
                <a:tc>
                  <a:txBody>
                    <a:bodyPr/>
                    <a:lstStyle/>
                    <a:p>
                      <a:pPr indent="0" lvl="0" marL="0" marR="0" rtl="0" algn="l">
                        <a:spcBef>
                          <a:spcPts val="0"/>
                        </a:spcBef>
                        <a:spcAft>
                          <a:spcPts val="0"/>
                        </a:spcAft>
                        <a:buNone/>
                      </a:pPr>
                      <a:r>
                        <a:rPr lang="en-US" sz="1800" u="none" cap="none" strike="noStrike"/>
                        <a:t>People who support our children in school</a:t>
                      </a:r>
                      <a:endParaRPr/>
                    </a:p>
                  </a:txBody>
                  <a:tcPr marT="45725" marB="45725" marR="91450" marL="91450"/>
                </a:tc>
                <a:tc>
                  <a:txBody>
                    <a:bodyPr/>
                    <a:lstStyle/>
                    <a:p>
                      <a:pPr indent="0" lvl="0" marL="0" marR="0" rtl="0" algn="l">
                        <a:spcBef>
                          <a:spcPts val="0"/>
                        </a:spcBef>
                        <a:spcAft>
                          <a:spcPts val="0"/>
                        </a:spcAft>
                        <a:buNone/>
                      </a:pPr>
                      <a:r>
                        <a:rPr lang="en-US" sz="1800"/>
                        <a:t>Their role and responsibilities </a:t>
                      </a:r>
                      <a:endParaRPr/>
                    </a:p>
                  </a:txBody>
                  <a:tcPr marT="45725" marB="45725" marR="91450" marL="91450"/>
                </a:tc>
              </a:tr>
              <a:tr h="595850">
                <a:tc>
                  <a:txBody>
                    <a:bodyPr/>
                    <a:lstStyle/>
                    <a:p>
                      <a:pPr indent="0" lvl="0" marL="0" marR="0" rtl="0" algn="l">
                        <a:spcBef>
                          <a:spcPts val="0"/>
                        </a:spcBef>
                        <a:spcAft>
                          <a:spcPts val="0"/>
                        </a:spcAft>
                        <a:buNone/>
                      </a:pPr>
                      <a:r>
                        <a:rPr lang="en-US" sz="1800"/>
                        <a:t>Class Teacher</a:t>
                      </a:r>
                      <a:endParaRPr/>
                    </a:p>
                  </a:txBody>
                  <a:tcPr marT="45725" marB="45725" marR="91450" marL="91450"/>
                </a:tc>
                <a:tc>
                  <a:txBody>
                    <a:bodyPr/>
                    <a:lstStyle/>
                    <a:p>
                      <a:pPr indent="0" lvl="0" marL="0" marR="0" rtl="0" algn="l">
                        <a:spcBef>
                          <a:spcPts val="0"/>
                        </a:spcBef>
                        <a:spcAft>
                          <a:spcPts val="0"/>
                        </a:spcAft>
                        <a:buNone/>
                      </a:pPr>
                      <a:r>
                        <a:rPr lang="en-US" sz="1800"/>
                        <a:t>Teaching and supporting your child on a day to day basis. Ensuring the wellbeing of all pupils in the class is nurtured and any concerns are discussed with parents and other members of staff where appropriate</a:t>
                      </a:r>
                      <a:endParaRPr/>
                    </a:p>
                  </a:txBody>
                  <a:tcPr marT="45725" marB="45725" marR="91450" marL="91450"/>
                </a:tc>
              </a:tr>
              <a:tr h="595850">
                <a:tc>
                  <a:txBody>
                    <a:bodyPr/>
                    <a:lstStyle/>
                    <a:p>
                      <a:pPr indent="0" lvl="0" marL="0" marR="0" rtl="0" algn="l">
                        <a:spcBef>
                          <a:spcPts val="0"/>
                        </a:spcBef>
                        <a:spcAft>
                          <a:spcPts val="0"/>
                        </a:spcAft>
                        <a:buNone/>
                      </a:pPr>
                      <a:r>
                        <a:rPr lang="en-US" sz="1800"/>
                        <a:t>Teaching Assistants </a:t>
                      </a:r>
                      <a:endParaRPr/>
                    </a:p>
                  </a:txBody>
                  <a:tcPr marT="45725" marB="45725" marR="91450" marL="91450"/>
                </a:tc>
                <a:tc>
                  <a:txBody>
                    <a:bodyPr/>
                    <a:lstStyle/>
                    <a:p>
                      <a:pPr indent="0" lvl="0" marL="0" marR="0" rtl="0" algn="l">
                        <a:spcBef>
                          <a:spcPts val="0"/>
                        </a:spcBef>
                        <a:spcAft>
                          <a:spcPts val="0"/>
                        </a:spcAft>
                        <a:buNone/>
                      </a:pPr>
                      <a:r>
                        <a:rPr lang="en-US" sz="1800"/>
                        <a:t>Supporting your children within class. Working with individual children and small groups under the planning and direction of class teacher. </a:t>
                      </a:r>
                      <a:endParaRPr/>
                    </a:p>
                    <a:p>
                      <a:pPr indent="0" lvl="0" marL="0" marR="0" rtl="0" algn="l">
                        <a:spcBef>
                          <a:spcPts val="0"/>
                        </a:spcBef>
                        <a:spcAft>
                          <a:spcPts val="0"/>
                        </a:spcAft>
                        <a:buNone/>
                      </a:pPr>
                      <a:r>
                        <a:rPr lang="en-US" sz="1800"/>
                        <a:t>Ensuring the wellbeing of all pupils is nurtured and any concerns are discussed with the class teacher.</a:t>
                      </a:r>
                      <a:endParaRPr/>
                    </a:p>
                  </a:txBody>
                  <a:tcPr marT="45725" marB="45725" marR="91450" marL="91450"/>
                </a:tc>
              </a:tr>
            </a:tbl>
          </a:graphicData>
        </a:graphic>
      </p:graphicFrame>
      <p:pic>
        <p:nvPicPr>
          <p:cNvPr id="485" name="Google Shape;485;p38"/>
          <p:cNvPicPr preferRelativeResize="0"/>
          <p:nvPr/>
        </p:nvPicPr>
        <p:blipFill rotWithShape="1">
          <a:blip r:embed="rId3">
            <a:alphaModFix/>
          </a:blip>
          <a:srcRect b="0" l="0" r="0" t="0"/>
          <a:stretch/>
        </p:blipFill>
        <p:spPr>
          <a:xfrm>
            <a:off x="10867957" y="159815"/>
            <a:ext cx="1174885" cy="1301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1"/>
          <p:cNvSpPr txBox="1"/>
          <p:nvPr>
            <p:ph type="title"/>
          </p:nvPr>
        </p:nvSpPr>
        <p:spPr>
          <a:xfrm>
            <a:off x="4706775" y="265650"/>
            <a:ext cx="2238000" cy="535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Trebuchet MS"/>
              <a:buNone/>
            </a:pPr>
            <a:r>
              <a:rPr lang="en-US"/>
              <a:t>Contents</a:t>
            </a:r>
            <a:endParaRPr/>
          </a:p>
        </p:txBody>
      </p:sp>
      <p:sp>
        <p:nvSpPr>
          <p:cNvPr id="325" name="Google Shape;325;p21"/>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
        <p:nvSpPr>
          <p:cNvPr id="326" name="Google Shape;326;p21"/>
          <p:cNvSpPr txBox="1"/>
          <p:nvPr>
            <p:ph idx="1" type="body"/>
          </p:nvPr>
        </p:nvSpPr>
        <p:spPr>
          <a:xfrm>
            <a:off x="444500" y="801150"/>
            <a:ext cx="9184500" cy="6183600"/>
          </a:xfrm>
          <a:prstGeom prst="rect">
            <a:avLst/>
          </a:prstGeom>
          <a:noFill/>
          <a:ln>
            <a:noFill/>
          </a:ln>
        </p:spPr>
        <p:txBody>
          <a:bodyPr anchorCtr="0" anchor="t" bIns="45700" lIns="91425" spcFirstLastPara="1" rIns="91425" wrap="square" tIns="45700">
            <a:normAutofit fontScale="70000" lnSpcReduction="20000"/>
          </a:bodyPr>
          <a:lstStyle/>
          <a:p>
            <a:pPr indent="-202057" lvl="0" marL="228600" rtl="0" algn="l">
              <a:lnSpc>
                <a:spcPct val="100000"/>
              </a:lnSpc>
              <a:spcBef>
                <a:spcPts val="0"/>
              </a:spcBef>
              <a:spcAft>
                <a:spcPts val="0"/>
              </a:spcAft>
              <a:buClr>
                <a:srgbClr val="D8F3F6"/>
              </a:buClr>
              <a:buSzPct val="100000"/>
              <a:buFont typeface="Noto Sans Symbols"/>
              <a:buChar char="⮚"/>
            </a:pPr>
            <a:r>
              <a:rPr lang="en-US" sz="2260" u="sng">
                <a:solidFill>
                  <a:srgbClr val="D8F3F6"/>
                </a:solidFill>
                <a:hlinkClick action="ppaction://hlinksldjump" r:id="rId3">
                  <a:extLst>
                    <a:ext uri="{A12FA001-AC4F-418D-AE19-62706E023703}">
                      <ahyp:hlinkClr val="tx"/>
                    </a:ext>
                  </a:extLst>
                </a:hlinkClick>
              </a:rPr>
              <a:t>Welcome</a:t>
            </a:r>
            <a:endParaRPr sz="2260">
              <a:solidFill>
                <a:srgbClr val="D8F3F6"/>
              </a:solidFill>
            </a:endParaRPr>
          </a:p>
          <a:p>
            <a:pPr indent="-202057" lvl="0" marL="228600" rtl="0" algn="l">
              <a:lnSpc>
                <a:spcPct val="100000"/>
              </a:lnSpc>
              <a:spcBef>
                <a:spcPts val="1000"/>
              </a:spcBef>
              <a:spcAft>
                <a:spcPts val="0"/>
              </a:spcAft>
              <a:buClr>
                <a:srgbClr val="D8F3F6"/>
              </a:buClr>
              <a:buSzPct val="100000"/>
              <a:buFont typeface="Noto Sans Symbols"/>
              <a:buChar char="⮚"/>
            </a:pPr>
            <a:r>
              <a:rPr lang="en-US" sz="2260" u="sng">
                <a:solidFill>
                  <a:srgbClr val="D8F3F6"/>
                </a:solidFill>
                <a:hlinkClick action="ppaction://hlinksldjump" r:id="rId4">
                  <a:extLst>
                    <a:ext uri="{A12FA001-AC4F-418D-AE19-62706E023703}">
                      <ahyp:hlinkClr val="tx"/>
                    </a:ext>
                  </a:extLst>
                </a:hlinkClick>
              </a:rPr>
              <a:t>What is SEND?</a:t>
            </a:r>
            <a:endParaRPr sz="2260">
              <a:solidFill>
                <a:srgbClr val="D8F3F6"/>
              </a:solidFill>
            </a:endParaRPr>
          </a:p>
          <a:p>
            <a:pPr indent="-202057" lvl="0" marL="228600" rtl="0" algn="l">
              <a:lnSpc>
                <a:spcPct val="100000"/>
              </a:lnSpc>
              <a:spcBef>
                <a:spcPts val="1000"/>
              </a:spcBef>
              <a:spcAft>
                <a:spcPts val="0"/>
              </a:spcAft>
              <a:buClr>
                <a:srgbClr val="D8F3F6"/>
              </a:buClr>
              <a:buSzPct val="100000"/>
              <a:buChar char="⮚"/>
            </a:pPr>
            <a:r>
              <a:rPr lang="en-US" sz="2260" u="sng">
                <a:solidFill>
                  <a:srgbClr val="D8F3F6"/>
                </a:solidFill>
                <a:hlinkClick action="ppaction://hlinksldjump" r:id="rId5">
                  <a:extLst>
                    <a:ext uri="{A12FA001-AC4F-418D-AE19-62706E023703}">
                      <ahyp:hlinkClr val="tx"/>
                    </a:ext>
                  </a:extLst>
                </a:hlinkClick>
              </a:rPr>
              <a:t>What Kind of SEN we support?</a:t>
            </a:r>
            <a:endParaRPr sz="2260">
              <a:solidFill>
                <a:srgbClr val="D8F3F6"/>
              </a:solidFill>
            </a:endParaRPr>
          </a:p>
          <a:p>
            <a:pPr indent="-202057" lvl="0" marL="228600" rtl="0" algn="l">
              <a:lnSpc>
                <a:spcPct val="100000"/>
              </a:lnSpc>
              <a:spcBef>
                <a:spcPts val="1000"/>
              </a:spcBef>
              <a:spcAft>
                <a:spcPts val="0"/>
              </a:spcAft>
              <a:buClr>
                <a:srgbClr val="D8F3F6"/>
              </a:buClr>
              <a:buSzPct val="100000"/>
              <a:buChar char="⮚"/>
            </a:pPr>
            <a:r>
              <a:rPr lang="en-US" sz="2260" u="sng">
                <a:solidFill>
                  <a:srgbClr val="D8F3F6"/>
                </a:solidFill>
                <a:hlinkClick action="ppaction://hlinksldjump" r:id="rId6">
                  <a:extLst>
                    <a:ext uri="{A12FA001-AC4F-418D-AE19-62706E023703}">
                      <ahyp:hlinkClr val="tx"/>
                    </a:ext>
                  </a:extLst>
                </a:hlinkClick>
              </a:rPr>
              <a:t>Sen Stages</a:t>
            </a:r>
            <a:endParaRPr sz="2260">
              <a:solidFill>
                <a:srgbClr val="D8F3F6"/>
              </a:solidFill>
            </a:endParaRPr>
          </a:p>
          <a:p>
            <a:pPr indent="-202057" lvl="0" marL="228600" rtl="0" algn="l">
              <a:lnSpc>
                <a:spcPct val="100000"/>
              </a:lnSpc>
              <a:spcBef>
                <a:spcPts val="1000"/>
              </a:spcBef>
              <a:spcAft>
                <a:spcPts val="0"/>
              </a:spcAft>
              <a:buClr>
                <a:srgbClr val="D8F3F6"/>
              </a:buClr>
              <a:buSzPct val="100000"/>
              <a:buFont typeface="Noto Sans Symbols"/>
              <a:buChar char="⮚"/>
            </a:pPr>
            <a:r>
              <a:rPr lang="en-US" sz="2260" u="sng">
                <a:solidFill>
                  <a:srgbClr val="D8F3F6"/>
                </a:solidFill>
                <a:hlinkClick action="ppaction://hlinksldjump" r:id="rId7">
                  <a:extLst>
                    <a:ext uri="{A12FA001-AC4F-418D-AE19-62706E023703}">
                      <ahyp:hlinkClr val="tx"/>
                    </a:ext>
                  </a:extLst>
                </a:hlinkClick>
              </a:rPr>
              <a:t>Our SEND profile for 2023/4</a:t>
            </a:r>
            <a:endParaRPr sz="2260">
              <a:solidFill>
                <a:srgbClr val="D8F3F6"/>
              </a:solidFill>
            </a:endParaRPr>
          </a:p>
          <a:p>
            <a:pPr indent="-227457" lvl="0" marL="228600" rtl="0" algn="l">
              <a:spcBef>
                <a:spcPts val="1000"/>
              </a:spcBef>
              <a:spcAft>
                <a:spcPts val="0"/>
              </a:spcAft>
              <a:buClr>
                <a:srgbClr val="D8F3F6"/>
              </a:buClr>
              <a:buSzPct val="100000"/>
              <a:buChar char="⮚"/>
            </a:pPr>
            <a:r>
              <a:rPr lang="en-US" sz="2260" u="sng">
                <a:solidFill>
                  <a:srgbClr val="D8F3F6"/>
                </a:solidFill>
                <a:hlinkClick action="ppaction://hlinksldjump" r:id="rId8">
                  <a:extLst>
                    <a:ext uri="{A12FA001-AC4F-418D-AE19-62706E023703}">
                      <ahyp:hlinkClr val="tx"/>
                    </a:ext>
                  </a:extLst>
                </a:hlinkClick>
              </a:rPr>
              <a:t>How we identify SEND need</a:t>
            </a:r>
            <a:endParaRPr sz="2260">
              <a:solidFill>
                <a:srgbClr val="D8F3F6"/>
              </a:solidFill>
            </a:endParaRPr>
          </a:p>
          <a:p>
            <a:pPr indent="-227457" lvl="0" marL="228600" rtl="0" algn="l">
              <a:spcBef>
                <a:spcPts val="1000"/>
              </a:spcBef>
              <a:spcAft>
                <a:spcPts val="0"/>
              </a:spcAft>
              <a:buClr>
                <a:srgbClr val="D8F3F6"/>
              </a:buClr>
              <a:buSzPct val="100000"/>
              <a:buChar char="⮚"/>
            </a:pPr>
            <a:r>
              <a:rPr lang="en-US" sz="2260" u="sng">
                <a:solidFill>
                  <a:srgbClr val="D8F3F6"/>
                </a:solidFill>
                <a:hlinkClick action="ppaction://hlinksldjump" r:id="rId9">
                  <a:extLst>
                    <a:ext uri="{A12FA001-AC4F-418D-AE19-62706E023703}">
                      <ahyp:hlinkClr val="tx"/>
                    </a:ext>
                  </a:extLst>
                </a:hlinkClick>
              </a:rPr>
              <a:t> SEN Support</a:t>
            </a:r>
            <a:endParaRPr sz="2260">
              <a:solidFill>
                <a:srgbClr val="D8F3F6"/>
              </a:solidFill>
            </a:endParaRPr>
          </a:p>
          <a:p>
            <a:pPr indent="-227457" lvl="0" marL="228600" rtl="0" algn="l">
              <a:spcBef>
                <a:spcPts val="1000"/>
              </a:spcBef>
              <a:spcAft>
                <a:spcPts val="0"/>
              </a:spcAft>
              <a:buClr>
                <a:srgbClr val="D8F3F6"/>
              </a:buClr>
              <a:buSzPct val="100000"/>
              <a:buChar char="⮚"/>
            </a:pPr>
            <a:r>
              <a:rPr lang="en-US" sz="2260" u="sng">
                <a:solidFill>
                  <a:srgbClr val="D8F3F6"/>
                </a:solidFill>
                <a:hlinkClick action="ppaction://hlinksldjump" r:id="rId10">
                  <a:extLst>
                    <a:ext uri="{A12FA001-AC4F-418D-AE19-62706E023703}">
                      <ahyp:hlinkClr val="tx"/>
                    </a:ext>
                  </a:extLst>
                </a:hlinkClick>
              </a:rPr>
              <a:t>Requesting an EHC assessment (EHCP)</a:t>
            </a:r>
            <a:endParaRPr sz="2260">
              <a:solidFill>
                <a:srgbClr val="D8F3F6"/>
              </a:solidFill>
            </a:endParaRPr>
          </a:p>
          <a:p>
            <a:pPr indent="-227457" lvl="0" marL="228600" rtl="0" algn="l">
              <a:spcBef>
                <a:spcPts val="1000"/>
              </a:spcBef>
              <a:spcAft>
                <a:spcPts val="0"/>
              </a:spcAft>
              <a:buClr>
                <a:srgbClr val="D8F3F6"/>
              </a:buClr>
              <a:buSzPct val="100000"/>
              <a:buChar char="⮚"/>
            </a:pPr>
            <a:r>
              <a:rPr lang="en-US" sz="2260" u="sng">
                <a:solidFill>
                  <a:srgbClr val="D8F3F6"/>
                </a:solidFill>
                <a:hlinkClick action="ppaction://hlinksldjump" r:id="rId11">
                  <a:extLst>
                    <a:ext uri="{A12FA001-AC4F-418D-AE19-62706E023703}">
                      <ahyp:hlinkClr val="tx"/>
                    </a:ext>
                  </a:extLst>
                </a:hlinkClick>
              </a:rPr>
              <a:t>Support available for our children </a:t>
            </a:r>
            <a:endParaRPr sz="2260">
              <a:solidFill>
                <a:srgbClr val="D8F3F6"/>
              </a:solidFill>
            </a:endParaRPr>
          </a:p>
          <a:p>
            <a:pPr indent="-227457" lvl="0" marL="228600" rtl="0" algn="l">
              <a:spcBef>
                <a:spcPts val="1000"/>
              </a:spcBef>
              <a:spcAft>
                <a:spcPts val="0"/>
              </a:spcAft>
              <a:buClr>
                <a:srgbClr val="D8F3F6"/>
              </a:buClr>
              <a:buSzPct val="100000"/>
              <a:buChar char="⮚"/>
            </a:pPr>
            <a:r>
              <a:rPr lang="en-US" sz="2260" u="sng">
                <a:solidFill>
                  <a:srgbClr val="D8F3F6"/>
                </a:solidFill>
                <a:hlinkClick action="ppaction://hlinksldjump" r:id="rId12">
                  <a:extLst>
                    <a:ext uri="{A12FA001-AC4F-418D-AE19-62706E023703}">
                      <ahyp:hlinkClr val="tx"/>
                    </a:ext>
                  </a:extLst>
                </a:hlinkClick>
              </a:rPr>
              <a:t>Our approach to teaching learners with SEND</a:t>
            </a:r>
            <a:endParaRPr sz="2260">
              <a:solidFill>
                <a:srgbClr val="D8F3F6"/>
              </a:solidFill>
            </a:endParaRPr>
          </a:p>
          <a:p>
            <a:pPr indent="-202057" lvl="0" marL="228600" rtl="0" algn="l">
              <a:lnSpc>
                <a:spcPct val="100000"/>
              </a:lnSpc>
              <a:spcBef>
                <a:spcPts val="1000"/>
              </a:spcBef>
              <a:spcAft>
                <a:spcPts val="0"/>
              </a:spcAft>
              <a:buClr>
                <a:srgbClr val="D8F3F6"/>
              </a:buClr>
              <a:buSzPct val="100000"/>
              <a:buFont typeface="Noto Sans Symbols"/>
              <a:buChar char="⮚"/>
            </a:pPr>
            <a:r>
              <a:rPr lang="en-US" sz="2260" u="sng">
                <a:solidFill>
                  <a:srgbClr val="D8F3F6"/>
                </a:solidFill>
                <a:hlinkClick action="ppaction://hlinksldjump" r:id="rId13">
                  <a:extLst>
                    <a:ext uri="{A12FA001-AC4F-418D-AE19-62706E023703}">
                      <ahyp:hlinkClr val="tx"/>
                    </a:ext>
                  </a:extLst>
                </a:hlinkClick>
              </a:rPr>
              <a:t>People who support our children</a:t>
            </a:r>
            <a:endParaRPr sz="2260">
              <a:solidFill>
                <a:srgbClr val="D8F3F6"/>
              </a:solidFill>
            </a:endParaRPr>
          </a:p>
          <a:p>
            <a:pPr indent="-202057" lvl="0" marL="228600" rtl="0" algn="l">
              <a:lnSpc>
                <a:spcPct val="100000"/>
              </a:lnSpc>
              <a:spcBef>
                <a:spcPts val="1000"/>
              </a:spcBef>
              <a:spcAft>
                <a:spcPts val="0"/>
              </a:spcAft>
              <a:buClr>
                <a:srgbClr val="D8F3F6"/>
              </a:buClr>
              <a:buSzPct val="100000"/>
              <a:buFont typeface="Noto Sans Symbols"/>
              <a:buChar char="⮚"/>
            </a:pPr>
            <a:r>
              <a:rPr lang="en-US" sz="2260" u="sng">
                <a:solidFill>
                  <a:srgbClr val="D8F3F6"/>
                </a:solidFill>
                <a:hlinkClick action="ppaction://hlinksldjump" r:id="rId14">
                  <a:extLst>
                    <a:ext uri="{A12FA001-AC4F-418D-AE19-62706E023703}">
                      <ahyp:hlinkClr val="tx"/>
                    </a:ext>
                  </a:extLst>
                </a:hlinkClick>
              </a:rPr>
              <a:t>Other support available to our children</a:t>
            </a:r>
            <a:endParaRPr sz="2260">
              <a:solidFill>
                <a:srgbClr val="D8F3F6"/>
              </a:solidFill>
            </a:endParaRPr>
          </a:p>
          <a:p>
            <a:pPr indent="-202057" lvl="0" marL="228600" rtl="0" algn="l">
              <a:lnSpc>
                <a:spcPct val="100000"/>
              </a:lnSpc>
              <a:spcBef>
                <a:spcPts val="1000"/>
              </a:spcBef>
              <a:spcAft>
                <a:spcPts val="0"/>
              </a:spcAft>
              <a:buClr>
                <a:srgbClr val="D8F3F6"/>
              </a:buClr>
              <a:buSzPct val="100000"/>
              <a:buFont typeface="Noto Sans Symbols"/>
              <a:buChar char="⮚"/>
            </a:pPr>
            <a:r>
              <a:rPr lang="en-US" sz="2260" u="sng">
                <a:solidFill>
                  <a:srgbClr val="D8F3F6"/>
                </a:solidFill>
                <a:hlinkClick action="ppaction://hlinksldjump" r:id="rId15">
                  <a:extLst>
                    <a:ext uri="{A12FA001-AC4F-418D-AE19-62706E023703}">
                      <ahyp:hlinkClr val="tx"/>
                    </a:ext>
                  </a:extLst>
                </a:hlinkClick>
              </a:rPr>
              <a:t>Supporting significant transitions</a:t>
            </a:r>
            <a:endParaRPr sz="2260">
              <a:solidFill>
                <a:srgbClr val="D8F3F6"/>
              </a:solidFill>
            </a:endParaRPr>
          </a:p>
          <a:p>
            <a:pPr indent="-202057" lvl="0" marL="228600" rtl="0" algn="l">
              <a:lnSpc>
                <a:spcPct val="100000"/>
              </a:lnSpc>
              <a:spcBef>
                <a:spcPts val="1000"/>
              </a:spcBef>
              <a:spcAft>
                <a:spcPts val="0"/>
              </a:spcAft>
              <a:buClr>
                <a:srgbClr val="D8F3F6"/>
              </a:buClr>
              <a:buSzPct val="100000"/>
              <a:buChar char="⮚"/>
            </a:pPr>
            <a:r>
              <a:rPr lang="en-US" sz="2260" u="sng">
                <a:solidFill>
                  <a:srgbClr val="D8F3F6"/>
                </a:solidFill>
                <a:hlinkClick action="ppaction://hlinksldjump" r:id="rId16">
                  <a:extLst>
                    <a:ext uri="{A12FA001-AC4F-418D-AE19-62706E023703}">
                      <ahyp:hlinkClr val="tx"/>
                    </a:ext>
                  </a:extLst>
                </a:hlinkClick>
              </a:rPr>
              <a:t>Send Training in our school</a:t>
            </a:r>
            <a:endParaRPr sz="2260">
              <a:solidFill>
                <a:srgbClr val="D8F3F6"/>
              </a:solidFill>
            </a:endParaRPr>
          </a:p>
          <a:p>
            <a:pPr indent="-202057" lvl="0" marL="228600" rtl="0" algn="l">
              <a:lnSpc>
                <a:spcPct val="100000"/>
              </a:lnSpc>
              <a:spcBef>
                <a:spcPts val="1000"/>
              </a:spcBef>
              <a:spcAft>
                <a:spcPts val="0"/>
              </a:spcAft>
              <a:buClr>
                <a:srgbClr val="D8F3F6"/>
              </a:buClr>
              <a:buSzPct val="100000"/>
              <a:buFont typeface="Noto Sans Symbols"/>
              <a:buChar char="⮚"/>
            </a:pPr>
            <a:r>
              <a:rPr lang="en-US" sz="2260" u="sng">
                <a:solidFill>
                  <a:srgbClr val="D8F3F6"/>
                </a:solidFill>
                <a:hlinkClick action="ppaction://hlinksldjump" r:id="rId17">
                  <a:extLst>
                    <a:ext uri="{A12FA001-AC4F-418D-AE19-62706E023703}">
                      <ahyp:hlinkClr val="tx"/>
                    </a:ext>
                  </a:extLst>
                </a:hlinkClick>
              </a:rPr>
              <a:t>How we support parents</a:t>
            </a:r>
            <a:endParaRPr sz="2260">
              <a:solidFill>
                <a:srgbClr val="D8F3F6"/>
              </a:solidFill>
            </a:endParaRPr>
          </a:p>
          <a:p>
            <a:pPr indent="-202057" lvl="0" marL="228600" rtl="0" algn="l">
              <a:lnSpc>
                <a:spcPct val="100000"/>
              </a:lnSpc>
              <a:spcBef>
                <a:spcPts val="1000"/>
              </a:spcBef>
              <a:spcAft>
                <a:spcPts val="0"/>
              </a:spcAft>
              <a:buClr>
                <a:srgbClr val="D8F3F6"/>
              </a:buClr>
              <a:buSzPct val="100000"/>
              <a:buChar char="⮚"/>
            </a:pPr>
            <a:r>
              <a:rPr lang="en-US" sz="2260" u="sng">
                <a:solidFill>
                  <a:srgbClr val="D8F3F6"/>
                </a:solidFill>
                <a:hlinkClick action="ppaction://hlinksldjump" r:id="rId18">
                  <a:extLst>
                    <a:ext uri="{A12FA001-AC4F-418D-AE19-62706E023703}">
                      <ahyp:hlinkClr val="tx"/>
                    </a:ext>
                  </a:extLst>
                </a:hlinkClick>
              </a:rPr>
              <a:t> Other support and available and useful information</a:t>
            </a:r>
            <a:endParaRPr sz="2260">
              <a:solidFill>
                <a:srgbClr val="D8F3F6"/>
              </a:solidFill>
            </a:endParaRPr>
          </a:p>
          <a:p>
            <a:pPr indent="-227457" lvl="0" marL="228600" rtl="0" algn="l">
              <a:spcBef>
                <a:spcPts val="0"/>
              </a:spcBef>
              <a:spcAft>
                <a:spcPts val="0"/>
              </a:spcAft>
              <a:buClr>
                <a:srgbClr val="D8F3F6"/>
              </a:buClr>
              <a:buSzPct val="100000"/>
              <a:buChar char="⮚"/>
            </a:pPr>
            <a:r>
              <a:rPr lang="en-US" sz="2260" u="sng">
                <a:solidFill>
                  <a:srgbClr val="D8F3F6"/>
                </a:solidFill>
                <a:hlinkClick action="ppaction://hlinksldjump" r:id="rId19">
                  <a:extLst>
                    <a:ext uri="{A12FA001-AC4F-418D-AE19-62706E023703}">
                      <ahyp:hlinkClr val="tx"/>
                    </a:ext>
                  </a:extLst>
                </a:hlinkClick>
              </a:rPr>
              <a:t>The Local offer </a:t>
            </a:r>
            <a:endParaRPr sz="2260">
              <a:solidFill>
                <a:srgbClr val="D8F3F6"/>
              </a:solidFill>
            </a:endParaRPr>
          </a:p>
          <a:p>
            <a:pPr indent="-227457" lvl="0" marL="228600" rtl="0" algn="l">
              <a:spcBef>
                <a:spcPts val="0"/>
              </a:spcBef>
              <a:spcAft>
                <a:spcPts val="0"/>
              </a:spcAft>
              <a:buClr>
                <a:srgbClr val="D8F3F6"/>
              </a:buClr>
              <a:buSzPct val="100000"/>
              <a:buChar char="⮚"/>
            </a:pPr>
            <a:r>
              <a:rPr lang="en-US" sz="2260" u="sng">
                <a:solidFill>
                  <a:srgbClr val="D8F3F6"/>
                </a:solidFill>
                <a:hlinkClick action="ppaction://hlinksldjump" r:id="rId20">
                  <a:extLst>
                    <a:ext uri="{A12FA001-AC4F-418D-AE19-62706E023703}">
                      <ahyp:hlinkClr val="tx"/>
                    </a:ext>
                  </a:extLst>
                </a:hlinkClick>
              </a:rPr>
              <a:t>Useful signposting</a:t>
            </a:r>
            <a:endParaRPr sz="2260">
              <a:solidFill>
                <a:srgbClr val="D8F3F6"/>
              </a:solidFill>
            </a:endParaRPr>
          </a:p>
          <a:p>
            <a:pPr indent="-227457" lvl="0" marL="228600" rtl="0" algn="l">
              <a:spcBef>
                <a:spcPts val="0"/>
              </a:spcBef>
              <a:spcAft>
                <a:spcPts val="0"/>
              </a:spcAft>
              <a:buClr>
                <a:srgbClr val="D8F3F6"/>
              </a:buClr>
              <a:buSzPct val="100000"/>
              <a:buChar char="⮚"/>
            </a:pPr>
            <a:r>
              <a:rPr lang="en-US" sz="2260" u="sng">
                <a:solidFill>
                  <a:srgbClr val="D8F3F6"/>
                </a:solidFill>
                <a:hlinkClick action="ppaction://hlinksldjump" r:id="rId21">
                  <a:extLst>
                    <a:ext uri="{A12FA001-AC4F-418D-AE19-62706E023703}">
                      <ahyp:hlinkClr val="tx"/>
                    </a:ext>
                  </a:extLst>
                </a:hlinkClick>
              </a:rPr>
              <a:t>Policies</a:t>
            </a:r>
            <a:r>
              <a:rPr lang="en-US" sz="2260">
                <a:solidFill>
                  <a:srgbClr val="D8F3F6"/>
                </a:solidFill>
              </a:rPr>
              <a:t> </a:t>
            </a:r>
            <a:endParaRPr sz="2260">
              <a:solidFill>
                <a:srgbClr val="D8F3F6"/>
              </a:solidFill>
            </a:endParaRPr>
          </a:p>
          <a:p>
            <a:pPr indent="-227457" lvl="0" marL="228600" rtl="0" algn="l">
              <a:spcBef>
                <a:spcPts val="0"/>
              </a:spcBef>
              <a:spcAft>
                <a:spcPts val="0"/>
              </a:spcAft>
              <a:buClr>
                <a:srgbClr val="D8F3F6"/>
              </a:buClr>
              <a:buSzPct val="100000"/>
              <a:buChar char="⮚"/>
            </a:pPr>
            <a:r>
              <a:rPr lang="en-US" sz="2260" u="sng">
                <a:solidFill>
                  <a:srgbClr val="D8F3F6"/>
                </a:solidFill>
                <a:hlinkClick action="ppaction://hlinksldjump" r:id="rId22">
                  <a:extLst>
                    <a:ext uri="{A12FA001-AC4F-418D-AE19-62706E023703}">
                      <ahyp:hlinkClr val="tx"/>
                    </a:ext>
                  </a:extLst>
                </a:hlinkClick>
              </a:rPr>
              <a:t>Have your Say/Contact us</a:t>
            </a:r>
            <a:endParaRPr sz="2260">
              <a:solidFill>
                <a:srgbClr val="D8F3F6"/>
              </a:solidFill>
            </a:endParaRPr>
          </a:p>
          <a:p>
            <a:pPr indent="-101600" lvl="0" marL="228600" rtl="0" algn="l">
              <a:lnSpc>
                <a:spcPct val="100000"/>
              </a:lnSpc>
              <a:spcBef>
                <a:spcPts val="1000"/>
              </a:spcBef>
              <a:spcAft>
                <a:spcPts val="0"/>
              </a:spcAft>
              <a:buClr>
                <a:schemeClr val="lt1"/>
              </a:buClr>
              <a:buSzPct val="100000"/>
              <a:buFont typeface="Noto Sans Symbols"/>
              <a:buNone/>
            </a:pPr>
            <a:r>
              <a:t/>
            </a:r>
            <a:endParaRPr sz="2000"/>
          </a:p>
        </p:txBody>
      </p:sp>
      <p:pic>
        <p:nvPicPr>
          <p:cNvPr id="327" name="Google Shape;327;p21"/>
          <p:cNvPicPr preferRelativeResize="0"/>
          <p:nvPr/>
        </p:nvPicPr>
        <p:blipFill rotWithShape="1">
          <a:blip r:embed="rId23">
            <a:alphaModFix amt="86000"/>
          </a:blip>
          <a:srcRect b="0" l="0" r="0" t="0"/>
          <a:stretch/>
        </p:blipFill>
        <p:spPr>
          <a:xfrm>
            <a:off x="6427973" y="3131098"/>
            <a:ext cx="4344560" cy="2468864"/>
          </a:xfrm>
          <a:prstGeom prst="rect">
            <a:avLst/>
          </a:prstGeom>
          <a:blipFill rotWithShape="1">
            <a:blip r:embed="rId24">
              <a:alphaModFix amt="86000"/>
            </a:blip>
            <a:tile algn="tl" flip="none" tx="0" sx="100000" ty="0" sy="100000"/>
          </a:blipFill>
          <a:ln>
            <a:noFill/>
          </a:ln>
        </p:spPr>
      </p:pic>
      <p:pic>
        <p:nvPicPr>
          <p:cNvPr id="328" name="Google Shape;328;p21"/>
          <p:cNvPicPr preferRelativeResize="0"/>
          <p:nvPr/>
        </p:nvPicPr>
        <p:blipFill rotWithShape="1">
          <a:blip r:embed="rId25">
            <a:alphaModFix/>
          </a:blip>
          <a:srcRect b="0" l="0" r="0" t="0"/>
          <a:stretch/>
        </p:blipFill>
        <p:spPr>
          <a:xfrm>
            <a:off x="10867957" y="159815"/>
            <a:ext cx="1174885" cy="13017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39"/>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491" name="Google Shape;491;p39"/>
          <p:cNvGraphicFramePr/>
          <p:nvPr/>
        </p:nvGraphicFramePr>
        <p:xfrm>
          <a:off x="629507" y="266708"/>
          <a:ext cx="3000000" cy="3000000"/>
        </p:xfrm>
        <a:graphic>
          <a:graphicData uri="http://schemas.openxmlformats.org/drawingml/2006/table">
            <a:tbl>
              <a:tblPr bandRow="1" firstRow="1">
                <a:noFill/>
                <a:tableStyleId>{488DF562-5240-42F6-B752-D6BBDC101F2A}</a:tableStyleId>
              </a:tblPr>
              <a:tblGrid>
                <a:gridCol w="4840400"/>
                <a:gridCol w="4840400"/>
              </a:tblGrid>
              <a:tr h="6324600">
                <a:tc>
                  <a:txBody>
                    <a:bodyPr/>
                    <a:lstStyle/>
                    <a:p>
                      <a:pPr indent="0" lvl="0" marL="0" marR="0" rtl="0" algn="l">
                        <a:spcBef>
                          <a:spcPts val="0"/>
                        </a:spcBef>
                        <a:spcAft>
                          <a:spcPts val="0"/>
                        </a:spcAft>
                        <a:buNone/>
                      </a:pPr>
                      <a:r>
                        <a:t/>
                      </a:r>
                      <a:endParaRPr b="0" sz="1600"/>
                    </a:p>
                    <a:p>
                      <a:pPr indent="0" lvl="0" marL="0" marR="0" rtl="0" algn="l">
                        <a:spcBef>
                          <a:spcPts val="0"/>
                        </a:spcBef>
                        <a:spcAft>
                          <a:spcPts val="0"/>
                        </a:spcAft>
                        <a:buNone/>
                      </a:pPr>
                      <a:r>
                        <a:t/>
                      </a:r>
                      <a:endParaRPr b="0" sz="1600"/>
                    </a:p>
                    <a:p>
                      <a:pPr indent="0" lvl="0" marL="0" marR="0" rtl="0" algn="l">
                        <a:spcBef>
                          <a:spcPts val="0"/>
                        </a:spcBef>
                        <a:spcAft>
                          <a:spcPts val="0"/>
                        </a:spcAft>
                        <a:buNone/>
                      </a:pPr>
                      <a:r>
                        <a:t/>
                      </a:r>
                      <a:endParaRPr b="0" sz="1600"/>
                    </a:p>
                    <a:p>
                      <a:pPr indent="0" lvl="0" marL="0" marR="0" rtl="0" algn="l">
                        <a:spcBef>
                          <a:spcPts val="0"/>
                        </a:spcBef>
                        <a:spcAft>
                          <a:spcPts val="0"/>
                        </a:spcAft>
                        <a:buNone/>
                      </a:pPr>
                      <a:r>
                        <a:t/>
                      </a:r>
                      <a:endParaRPr b="0" sz="1600"/>
                    </a:p>
                    <a:p>
                      <a:pPr indent="0" lvl="0" marL="0" marR="0" rtl="0" algn="l">
                        <a:spcBef>
                          <a:spcPts val="0"/>
                        </a:spcBef>
                        <a:spcAft>
                          <a:spcPts val="0"/>
                        </a:spcAft>
                        <a:buNone/>
                      </a:pPr>
                      <a:r>
                        <a:rPr b="0" lang="en-US" sz="1600"/>
                        <a:t>Special Educational Needs and Disabilities Coordinator (SENDCo)</a:t>
                      </a:r>
                      <a:endParaRPr/>
                    </a:p>
                    <a:p>
                      <a:pPr indent="0" lvl="0" marL="0" marR="0" rtl="0" algn="l">
                        <a:spcBef>
                          <a:spcPts val="0"/>
                        </a:spcBef>
                        <a:spcAft>
                          <a:spcPts val="0"/>
                        </a:spcAft>
                        <a:buNone/>
                      </a:pPr>
                      <a:r>
                        <a:rPr b="0" lang="en-US" sz="1600"/>
                        <a:t>Emma</a:t>
                      </a:r>
                      <a:r>
                        <a:rPr b="0" lang="en-US" sz="1600"/>
                        <a:t> Steward</a:t>
                      </a:r>
                      <a:endParaRPr b="0" sz="1600"/>
                    </a:p>
                    <a:p>
                      <a:pPr indent="0" lvl="0" marL="0" marR="0" rtl="0" algn="l">
                        <a:spcBef>
                          <a:spcPts val="0"/>
                        </a:spcBef>
                        <a:spcAft>
                          <a:spcPts val="0"/>
                        </a:spcAft>
                        <a:buNone/>
                      </a:pPr>
                      <a:r>
                        <a:t/>
                      </a:r>
                      <a:endParaRPr b="0" sz="1600"/>
                    </a:p>
                    <a:p>
                      <a:pPr indent="0" lvl="0" marL="0" marR="0" rtl="0" algn="l">
                        <a:spcBef>
                          <a:spcPts val="0"/>
                        </a:spcBef>
                        <a:spcAft>
                          <a:spcPts val="0"/>
                        </a:spcAft>
                        <a:buNone/>
                      </a:pPr>
                      <a:r>
                        <a:t/>
                      </a:r>
                      <a:endParaRPr b="0" sz="1600"/>
                    </a:p>
                  </a:txBody>
                  <a:tcPr marT="45725" marB="45725" marR="91450" marL="91450"/>
                </a:tc>
                <a:tc>
                  <a:txBody>
                    <a:bodyPr/>
                    <a:lstStyle/>
                    <a:p>
                      <a:pPr indent="0" lvl="0" marL="0" marR="0" rtl="0" algn="l">
                        <a:spcBef>
                          <a:spcPts val="0"/>
                        </a:spcBef>
                        <a:spcAft>
                          <a:spcPts val="0"/>
                        </a:spcAft>
                        <a:buNone/>
                      </a:pPr>
                      <a:r>
                        <a:rPr b="0" lang="en-US"/>
                        <a:t>-</a:t>
                      </a:r>
                      <a:r>
                        <a:rPr b="0" lang="en-US" sz="1400"/>
                        <a:t>Ensuring that individual children are assessed to identify specific learning needs or barriers to learning. </a:t>
                      </a:r>
                      <a:endParaRPr b="0" sz="1400"/>
                    </a:p>
                    <a:p>
                      <a:pPr indent="0" lvl="0" marL="0" marR="0" rtl="0" algn="l">
                        <a:spcBef>
                          <a:spcPts val="0"/>
                        </a:spcBef>
                        <a:spcAft>
                          <a:spcPts val="0"/>
                        </a:spcAft>
                        <a:buNone/>
                      </a:pPr>
                      <a:r>
                        <a:rPr b="0" lang="en-US"/>
                        <a:t>-</a:t>
                      </a:r>
                      <a:r>
                        <a:rPr b="0" lang="en-US" sz="1400"/>
                        <a:t>Carrying out baseline assessment when children arrive at school and using this information to accurately identify areas of need. </a:t>
                      </a:r>
                      <a:endParaRPr b="0" sz="1400"/>
                    </a:p>
                    <a:p>
                      <a:pPr indent="0" lvl="0" marL="0" marR="0" rtl="0" algn="l">
                        <a:spcBef>
                          <a:spcPts val="0"/>
                        </a:spcBef>
                        <a:spcAft>
                          <a:spcPts val="0"/>
                        </a:spcAft>
                        <a:buNone/>
                      </a:pPr>
                      <a:r>
                        <a:rPr b="0" lang="en-US"/>
                        <a:t>-</a:t>
                      </a:r>
                      <a:r>
                        <a:rPr b="0" lang="en-US" sz="1400"/>
                        <a:t>Ensuring that all members of staff working with your child in school are aware of your child’s individual needs and/or conditions and what they need to enable them to learn and make progress.</a:t>
                      </a:r>
                      <a:endParaRPr b="0" sz="1400"/>
                    </a:p>
                    <a:p>
                      <a:pPr indent="0" lvl="0" marL="0" marR="0" rtl="0" algn="l">
                        <a:spcBef>
                          <a:spcPts val="0"/>
                        </a:spcBef>
                        <a:spcAft>
                          <a:spcPts val="0"/>
                        </a:spcAft>
                        <a:buNone/>
                      </a:pPr>
                      <a:r>
                        <a:rPr b="0" lang="en-US"/>
                        <a:t>-</a:t>
                      </a:r>
                      <a:r>
                        <a:rPr b="0" lang="en-US" sz="1400"/>
                        <a:t>Ensuring that all staff members are supported to deliver planned work/programmes for your child so they can achieve the best possible progress.</a:t>
                      </a:r>
                      <a:endParaRPr/>
                    </a:p>
                    <a:p>
                      <a:pPr indent="0" lvl="0" marL="0" marR="0" rtl="0" algn="l">
                        <a:spcBef>
                          <a:spcPts val="0"/>
                        </a:spcBef>
                        <a:spcAft>
                          <a:spcPts val="0"/>
                        </a:spcAft>
                        <a:buNone/>
                      </a:pPr>
                      <a:r>
                        <a:rPr b="0" lang="en-US" sz="1400"/>
                        <a:t>This may involve input from external specialists. </a:t>
                      </a:r>
                      <a:endParaRPr/>
                    </a:p>
                    <a:p>
                      <a:pPr indent="0" lvl="0" marL="0" marR="0" rtl="0" algn="l">
                        <a:spcBef>
                          <a:spcPts val="0"/>
                        </a:spcBef>
                        <a:spcAft>
                          <a:spcPts val="0"/>
                        </a:spcAft>
                        <a:buNone/>
                      </a:pPr>
                      <a:r>
                        <a:t/>
                      </a:r>
                      <a:endParaRPr b="0"/>
                    </a:p>
                    <a:p>
                      <a:pPr indent="0" lvl="0" marL="0" marR="0" rtl="0" algn="l">
                        <a:spcBef>
                          <a:spcPts val="0"/>
                        </a:spcBef>
                        <a:spcAft>
                          <a:spcPts val="0"/>
                        </a:spcAft>
                        <a:buNone/>
                      </a:pPr>
                      <a:r>
                        <a:rPr b="0" lang="en-US"/>
                        <a:t>-</a:t>
                      </a:r>
                      <a:r>
                        <a:rPr b="0" lang="en-US" sz="1400"/>
                        <a:t>Ensuring that you are:</a:t>
                      </a:r>
                      <a:endParaRPr/>
                    </a:p>
                    <a:p>
                      <a:pPr indent="-285750" lvl="0" marL="285750" marR="0" rtl="0" algn="l">
                        <a:spcBef>
                          <a:spcPts val="0"/>
                        </a:spcBef>
                        <a:spcAft>
                          <a:spcPts val="0"/>
                        </a:spcAft>
                        <a:buClr>
                          <a:schemeClr val="dk1"/>
                        </a:buClr>
                        <a:buSzPts val="1400"/>
                        <a:buFont typeface="Noto Sans Symbols"/>
                        <a:buChar char="▪"/>
                      </a:pPr>
                      <a:r>
                        <a:rPr b="0" lang="en-US" sz="1400"/>
                        <a:t>Listened to carefully and your concerns are taken seriously</a:t>
                      </a:r>
                      <a:endParaRPr/>
                    </a:p>
                    <a:p>
                      <a:pPr indent="-285750" lvl="0" marL="285750" marR="0" rtl="0" algn="l">
                        <a:spcBef>
                          <a:spcPts val="0"/>
                        </a:spcBef>
                        <a:spcAft>
                          <a:spcPts val="0"/>
                        </a:spcAft>
                        <a:buClr>
                          <a:schemeClr val="dk1"/>
                        </a:buClr>
                        <a:buSzPts val="1400"/>
                        <a:buFont typeface="Noto Sans Symbols"/>
                        <a:buChar char="▪"/>
                      </a:pPr>
                      <a:r>
                        <a:rPr b="0" lang="en-US" sz="1400"/>
                        <a:t>Involved in supporting your child’s learning</a:t>
                      </a:r>
                      <a:endParaRPr/>
                    </a:p>
                    <a:p>
                      <a:pPr indent="-285750" lvl="0" marL="285750" marR="0" rtl="0" algn="l">
                        <a:spcBef>
                          <a:spcPts val="0"/>
                        </a:spcBef>
                        <a:spcAft>
                          <a:spcPts val="0"/>
                        </a:spcAft>
                        <a:buClr>
                          <a:schemeClr val="dk1"/>
                        </a:buClr>
                        <a:buSzPts val="1400"/>
                        <a:buFont typeface="Noto Sans Symbols"/>
                        <a:buChar char="▪"/>
                      </a:pPr>
                      <a:r>
                        <a:rPr b="0" lang="en-US" sz="1400"/>
                        <a:t>Kept informed about the support your child is receiving</a:t>
                      </a:r>
                      <a:endParaRPr/>
                    </a:p>
                    <a:p>
                      <a:pPr indent="-285750" lvl="0" marL="285750" marR="0" rtl="0" algn="l">
                        <a:spcBef>
                          <a:spcPts val="0"/>
                        </a:spcBef>
                        <a:spcAft>
                          <a:spcPts val="0"/>
                        </a:spcAft>
                        <a:buClr>
                          <a:schemeClr val="dk1"/>
                        </a:buClr>
                        <a:buSzPts val="1400"/>
                        <a:buFont typeface="Noto Sans Symbols"/>
                        <a:buChar char="▪"/>
                      </a:pPr>
                      <a:r>
                        <a:rPr b="0" lang="en-US" sz="1400"/>
                        <a:t>Involved in reviewing your child’s progress and in the future planning process</a:t>
                      </a:r>
                      <a:endParaRPr/>
                    </a:p>
                    <a:p>
                      <a:pPr indent="-285750" lvl="0" marL="285750" marR="0" rtl="0" algn="l">
                        <a:spcBef>
                          <a:spcPts val="0"/>
                        </a:spcBef>
                        <a:spcAft>
                          <a:spcPts val="0"/>
                        </a:spcAft>
                        <a:buClr>
                          <a:schemeClr val="dk1"/>
                        </a:buClr>
                        <a:buSzPts val="1400"/>
                        <a:buFont typeface="Noto Sans Symbols"/>
                        <a:buChar char="▪"/>
                      </a:pPr>
                      <a:r>
                        <a:rPr b="0" lang="en-US" sz="1400"/>
                        <a:t>Signposted to external support where appropriate</a:t>
                      </a:r>
                      <a:endParaRPr/>
                    </a:p>
                    <a:p>
                      <a:pPr indent="0" lvl="0" marL="0" marR="0" rtl="0" algn="l">
                        <a:spcBef>
                          <a:spcPts val="0"/>
                        </a:spcBef>
                        <a:spcAft>
                          <a:spcPts val="0"/>
                        </a:spcAft>
                        <a:buClr>
                          <a:schemeClr val="dk1"/>
                        </a:buClr>
                        <a:buSzPts val="1400"/>
                        <a:buFont typeface="Noto Sans Symbols"/>
                        <a:buNone/>
                      </a:pPr>
                      <a:r>
                        <a:t/>
                      </a:r>
                      <a:endParaRPr b="0" sz="1400"/>
                    </a:p>
                    <a:p>
                      <a:pPr indent="0" lvl="0" marL="0" marR="0" rtl="0" algn="l">
                        <a:spcBef>
                          <a:spcPts val="0"/>
                        </a:spcBef>
                        <a:spcAft>
                          <a:spcPts val="0"/>
                        </a:spcAft>
                        <a:buClr>
                          <a:schemeClr val="dk1"/>
                        </a:buClr>
                        <a:buSzPts val="1400"/>
                        <a:buFont typeface="Noto Sans Symbols"/>
                        <a:buNone/>
                      </a:pPr>
                      <a:r>
                        <a:rPr b="0" lang="en-US" sz="1400"/>
                        <a:t>Leading and coordinating Annual Review Meetings.</a:t>
                      </a:r>
                      <a:endParaRPr/>
                    </a:p>
                    <a:p>
                      <a:pPr indent="0" lvl="0" marL="0" marR="0" rtl="0" algn="l">
                        <a:spcBef>
                          <a:spcPts val="0"/>
                        </a:spcBef>
                        <a:spcAft>
                          <a:spcPts val="0"/>
                        </a:spcAft>
                        <a:buClr>
                          <a:schemeClr val="dk1"/>
                        </a:buClr>
                        <a:buSzPts val="1400"/>
                        <a:buFont typeface="Noto Sans Symbols"/>
                        <a:buNone/>
                      </a:pPr>
                      <a:r>
                        <a:rPr b="0" lang="en-US" sz="1400"/>
                        <a:t>Liasing with all other professionals who may contribute to and support your child’s learning e.g. Educational Psychologist, Access Through Technology, Specialist teachers, Speech and Lang</a:t>
                      </a:r>
                      <a:r>
                        <a:rPr b="0" lang="en-US"/>
                        <a:t>uage therapists</a:t>
                      </a:r>
                      <a:r>
                        <a:rPr b="0" lang="en-US" sz="1400"/>
                        <a:t> etc</a:t>
                      </a:r>
                      <a:endParaRPr/>
                    </a:p>
                  </a:txBody>
                  <a:tcPr marT="45725" marB="45725" marR="91450" marL="91450"/>
                </a:tc>
              </a:tr>
            </a:tbl>
          </a:graphicData>
        </a:graphic>
      </p:graphicFrame>
      <p:pic>
        <p:nvPicPr>
          <p:cNvPr id="492" name="Google Shape;492;p39"/>
          <p:cNvPicPr preferRelativeResize="0"/>
          <p:nvPr/>
        </p:nvPicPr>
        <p:blipFill rotWithShape="1">
          <a:blip r:embed="rId3">
            <a:alphaModFix/>
          </a:blip>
          <a:srcRect b="0" l="0" r="0" t="0"/>
          <a:stretch/>
        </p:blipFill>
        <p:spPr>
          <a:xfrm>
            <a:off x="10867957" y="159815"/>
            <a:ext cx="1174885" cy="1301750"/>
          </a:xfrm>
          <a:prstGeom prst="rect">
            <a:avLst/>
          </a:prstGeom>
          <a:noFill/>
          <a:ln>
            <a:noFill/>
          </a:ln>
        </p:spPr>
      </p:pic>
      <p:pic>
        <p:nvPicPr>
          <p:cNvPr id="493" name="Google Shape;493;p39"/>
          <p:cNvPicPr preferRelativeResize="0"/>
          <p:nvPr/>
        </p:nvPicPr>
        <p:blipFill>
          <a:blip r:embed="rId4">
            <a:alphaModFix/>
          </a:blip>
          <a:stretch>
            <a:fillRect/>
          </a:stretch>
        </p:blipFill>
        <p:spPr>
          <a:xfrm>
            <a:off x="2091376" y="2428913"/>
            <a:ext cx="1338024" cy="20001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40"/>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499" name="Google Shape;499;p40"/>
          <p:cNvGraphicFramePr/>
          <p:nvPr/>
        </p:nvGraphicFramePr>
        <p:xfrm>
          <a:off x="393700" y="478365"/>
          <a:ext cx="3000000" cy="3000000"/>
        </p:xfrm>
        <a:graphic>
          <a:graphicData uri="http://schemas.openxmlformats.org/drawingml/2006/table">
            <a:tbl>
              <a:tblPr bandRow="1" firstRow="1">
                <a:noFill/>
                <a:tableStyleId>{488DF562-5240-42F6-B752-D6BBDC101F2A}</a:tableStyleId>
              </a:tblPr>
              <a:tblGrid>
                <a:gridCol w="3258650"/>
                <a:gridCol w="7215600"/>
              </a:tblGrid>
              <a:tr h="1742550">
                <a:tc>
                  <a:txBody>
                    <a:bodyPr/>
                    <a:lstStyle/>
                    <a:p>
                      <a:pPr indent="0" lvl="0" marL="0" marR="0" rtl="0" algn="l">
                        <a:spcBef>
                          <a:spcPts val="0"/>
                        </a:spcBef>
                        <a:spcAft>
                          <a:spcPts val="0"/>
                        </a:spcAft>
                        <a:buNone/>
                      </a:pPr>
                      <a:r>
                        <a:rPr b="0" lang="en-US" sz="1800"/>
                        <a:t>Head Teacher</a:t>
                      </a:r>
                      <a:endParaRPr/>
                    </a:p>
                    <a:p>
                      <a:pPr indent="0" lvl="0" marL="0" marR="0" rtl="0" algn="l">
                        <a:spcBef>
                          <a:spcPts val="0"/>
                        </a:spcBef>
                        <a:spcAft>
                          <a:spcPts val="0"/>
                        </a:spcAft>
                        <a:buNone/>
                      </a:pPr>
                      <a:r>
                        <a:rPr b="0" lang="en-US" sz="1800"/>
                        <a:t>Peter Dean</a:t>
                      </a:r>
                      <a:endParaRPr/>
                    </a:p>
                  </a:txBody>
                  <a:tcPr marT="45725" marB="45725" marR="91450" marL="91450"/>
                </a:tc>
                <a:tc>
                  <a:txBody>
                    <a:bodyPr/>
                    <a:lstStyle/>
                    <a:p>
                      <a:pPr indent="0" lvl="0" marL="0" marR="0" rtl="0" algn="l">
                        <a:spcBef>
                          <a:spcPts val="0"/>
                        </a:spcBef>
                        <a:spcAft>
                          <a:spcPts val="0"/>
                        </a:spcAft>
                        <a:buNone/>
                      </a:pPr>
                      <a:r>
                        <a:rPr b="0" lang="en-US" sz="1800"/>
                        <a:t>The day to day leadership and management of all aspects of the school. Ensuring that the Governing body is kept up to date about issues that arise in the school.</a:t>
                      </a:r>
                      <a:endParaRPr/>
                    </a:p>
                  </a:txBody>
                  <a:tcPr marT="45725" marB="45725" marR="91450" marL="91450"/>
                </a:tc>
              </a:tr>
              <a:tr h="1467400">
                <a:tc>
                  <a:txBody>
                    <a:bodyPr/>
                    <a:lstStyle/>
                    <a:p>
                      <a:pPr indent="0" lvl="0" marL="0" marR="0" rtl="0" algn="l">
                        <a:spcBef>
                          <a:spcPts val="0"/>
                        </a:spcBef>
                        <a:spcAft>
                          <a:spcPts val="0"/>
                        </a:spcAft>
                        <a:buNone/>
                      </a:pPr>
                      <a:r>
                        <a:rPr lang="en-US" sz="1800"/>
                        <a:t>Year 6 Team</a:t>
                      </a:r>
                      <a:endParaRPr/>
                    </a:p>
                  </a:txBody>
                  <a:tcPr marT="45725" marB="45725" marR="91450" marL="91450"/>
                </a:tc>
                <a:tc>
                  <a:txBody>
                    <a:bodyPr/>
                    <a:lstStyle/>
                    <a:p>
                      <a:pPr indent="0" lvl="0" marL="0" marR="0" rtl="0" algn="l">
                        <a:spcBef>
                          <a:spcPts val="0"/>
                        </a:spcBef>
                        <a:spcAft>
                          <a:spcPts val="0"/>
                        </a:spcAft>
                        <a:buNone/>
                      </a:pPr>
                      <a:r>
                        <a:rPr lang="en-US" sz="1800"/>
                        <a:t>Gathering evidence of access arrangements requirements for statutory testing.</a:t>
                      </a:r>
                      <a:endParaRPr/>
                    </a:p>
                    <a:p>
                      <a:pPr indent="0" lvl="0" marL="0" marR="0" rtl="0" algn="l">
                        <a:spcBef>
                          <a:spcPts val="0"/>
                        </a:spcBef>
                        <a:spcAft>
                          <a:spcPts val="0"/>
                        </a:spcAft>
                        <a:buNone/>
                      </a:pPr>
                      <a:r>
                        <a:rPr lang="en-US" sz="1800"/>
                        <a:t>Applying for access arrangements.</a:t>
                      </a:r>
                      <a:endParaRPr/>
                    </a:p>
                  </a:txBody>
                  <a:tcPr marT="45725" marB="45725" marR="91450" marL="91450"/>
                </a:tc>
              </a:tr>
              <a:tr h="2843100">
                <a:tc>
                  <a:txBody>
                    <a:bodyPr/>
                    <a:lstStyle/>
                    <a:p>
                      <a:pPr indent="0" lvl="0" marL="0" marR="0" rtl="0" algn="l">
                        <a:spcBef>
                          <a:spcPts val="0"/>
                        </a:spcBef>
                        <a:spcAft>
                          <a:spcPts val="0"/>
                        </a:spcAft>
                        <a:buNone/>
                      </a:pPr>
                      <a:r>
                        <a:rPr lang="en-US" sz="1800"/>
                        <a:t>Governing Body</a:t>
                      </a:r>
                      <a:endParaRPr/>
                    </a:p>
                  </a:txBody>
                  <a:tcPr marT="45725" marB="45725" marR="91450" marL="91450"/>
                </a:tc>
                <a:tc>
                  <a:txBody>
                    <a:bodyPr/>
                    <a:lstStyle/>
                    <a:p>
                      <a:pPr indent="0" lvl="0" marL="0" marR="0" rtl="0" algn="l">
                        <a:spcBef>
                          <a:spcPts val="0"/>
                        </a:spcBef>
                        <a:spcAft>
                          <a:spcPts val="0"/>
                        </a:spcAft>
                        <a:buNone/>
                      </a:pPr>
                      <a:r>
                        <a:rPr lang="en-US" sz="1800"/>
                        <a:t>Ensuring that the school has an up to date SEN Policy</a:t>
                      </a:r>
                      <a:endParaRPr/>
                    </a:p>
                    <a:p>
                      <a:pPr indent="0" lvl="0" marL="0" marR="0" rtl="0" algn="l">
                        <a:spcBef>
                          <a:spcPts val="0"/>
                        </a:spcBef>
                        <a:spcAft>
                          <a:spcPts val="0"/>
                        </a:spcAft>
                        <a:buNone/>
                      </a:pPr>
                      <a:r>
                        <a:rPr lang="en-US" sz="1800"/>
                        <a:t>Ensuring the school has appropriate provision and has made necessary </a:t>
                      </a:r>
                      <a:r>
                        <a:rPr lang="en-US" sz="1800"/>
                        <a:t>adaptations</a:t>
                      </a:r>
                      <a:r>
                        <a:rPr lang="en-US" sz="1800"/>
                        <a:t> to meet the needs of all children in the school.</a:t>
                      </a:r>
                      <a:endParaRPr/>
                    </a:p>
                    <a:p>
                      <a:pPr indent="0" lvl="0" marL="0" marR="0" rtl="0" algn="l">
                        <a:spcBef>
                          <a:spcPts val="0"/>
                        </a:spcBef>
                        <a:spcAft>
                          <a:spcPts val="0"/>
                        </a:spcAft>
                        <a:buNone/>
                      </a:pPr>
                      <a:r>
                        <a:rPr lang="en-US" sz="1800"/>
                        <a:t>Making visits to understand and monitor the support given to children within the school</a:t>
                      </a:r>
                      <a:endParaRPr/>
                    </a:p>
                    <a:p>
                      <a:pPr indent="0" lvl="0" marL="0" marR="0" rtl="0" algn="l">
                        <a:spcBef>
                          <a:spcPts val="0"/>
                        </a:spcBef>
                        <a:spcAft>
                          <a:spcPts val="0"/>
                        </a:spcAft>
                        <a:buNone/>
                      </a:pPr>
                      <a:r>
                        <a:rPr lang="en-US" sz="1800"/>
                        <a:t>Being part of the process to ensure your child reaches their potential</a:t>
                      </a:r>
                      <a:endParaRPr/>
                    </a:p>
                  </a:txBody>
                  <a:tcPr marT="45725" marB="45725" marR="91450" marL="91450"/>
                </a:tc>
              </a:tr>
            </a:tbl>
          </a:graphicData>
        </a:graphic>
      </p:graphicFrame>
      <p:pic>
        <p:nvPicPr>
          <p:cNvPr id="500" name="Google Shape;500;p40"/>
          <p:cNvPicPr preferRelativeResize="0"/>
          <p:nvPr/>
        </p:nvPicPr>
        <p:blipFill rotWithShape="1">
          <a:blip r:embed="rId3">
            <a:alphaModFix/>
          </a:blip>
          <a:srcRect b="0" l="0" r="0" t="0"/>
          <a:stretch/>
        </p:blipFill>
        <p:spPr>
          <a:xfrm>
            <a:off x="10867957" y="159815"/>
            <a:ext cx="1174885" cy="1301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1"/>
          <p:cNvSpPr txBox="1"/>
          <p:nvPr>
            <p:ph idx="12" type="sldNum"/>
          </p:nvPr>
        </p:nvSpPr>
        <p:spPr>
          <a:xfrm>
            <a:off x="11252200" y="6315075"/>
            <a:ext cx="4065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506" name="Google Shape;506;p41"/>
          <p:cNvGraphicFramePr/>
          <p:nvPr/>
        </p:nvGraphicFramePr>
        <p:xfrm>
          <a:off x="393700" y="478365"/>
          <a:ext cx="3000000" cy="3000000"/>
        </p:xfrm>
        <a:graphic>
          <a:graphicData uri="http://schemas.openxmlformats.org/drawingml/2006/table">
            <a:tbl>
              <a:tblPr bandRow="1" firstRow="1">
                <a:noFill/>
                <a:tableStyleId>{488DF562-5240-42F6-B752-D6BBDC101F2A}</a:tableStyleId>
              </a:tblPr>
              <a:tblGrid>
                <a:gridCol w="3258650"/>
                <a:gridCol w="7215600"/>
              </a:tblGrid>
              <a:tr h="1742550">
                <a:tc>
                  <a:txBody>
                    <a:bodyPr/>
                    <a:lstStyle/>
                    <a:p>
                      <a:pPr indent="0" lvl="0" marL="0" marR="0" rtl="0" algn="l">
                        <a:spcBef>
                          <a:spcPts val="0"/>
                        </a:spcBef>
                        <a:spcAft>
                          <a:spcPts val="0"/>
                        </a:spcAft>
                        <a:buNone/>
                      </a:pPr>
                      <a:r>
                        <a:rPr b="0" lang="en-US" sz="1800"/>
                        <a:t>Parents</a:t>
                      </a:r>
                      <a:endParaRPr/>
                    </a:p>
                  </a:txBody>
                  <a:tcPr marT="45725" marB="45725" marR="91450" marL="91450"/>
                </a:tc>
                <a:tc>
                  <a:txBody>
                    <a:bodyPr/>
                    <a:lstStyle/>
                    <a:p>
                      <a:pPr indent="-317500" lvl="0" marL="457200" marR="0" rtl="0" algn="l">
                        <a:spcBef>
                          <a:spcPts val="0"/>
                        </a:spcBef>
                        <a:spcAft>
                          <a:spcPts val="0"/>
                        </a:spcAft>
                        <a:buSzPts val="1400"/>
                        <a:buChar char="●"/>
                      </a:pPr>
                      <a:r>
                        <a:rPr b="0" lang="en-US"/>
                        <a:t>Attend Parents meeting twice a year with class teacher - and any additional meetings to discuss progress and next steps. </a:t>
                      </a:r>
                      <a:endParaRPr b="0"/>
                    </a:p>
                    <a:p>
                      <a:pPr indent="-317500" lvl="0" marL="457200" marR="0" rtl="0" algn="l">
                        <a:spcBef>
                          <a:spcPts val="0"/>
                        </a:spcBef>
                        <a:spcAft>
                          <a:spcPts val="0"/>
                        </a:spcAft>
                        <a:buSzPts val="1400"/>
                        <a:buChar char="●"/>
                      </a:pPr>
                      <a:r>
                        <a:rPr b="0" lang="en-US"/>
                        <a:t>Communicate with staff in person/telephone/school email or home learning platform Tapestry/Google classrooms.</a:t>
                      </a:r>
                      <a:endParaRPr b="0"/>
                    </a:p>
                    <a:p>
                      <a:pPr indent="-317500" lvl="0" marL="457200" marR="0" rtl="0" algn="l">
                        <a:spcBef>
                          <a:spcPts val="0"/>
                        </a:spcBef>
                        <a:spcAft>
                          <a:spcPts val="0"/>
                        </a:spcAft>
                        <a:buSzPts val="1400"/>
                        <a:buChar char="●"/>
                      </a:pPr>
                      <a:r>
                        <a:rPr b="0" lang="en-US"/>
                        <a:t>Meet with external agencies involved with supporting their child when necessary</a:t>
                      </a:r>
                      <a:endParaRPr b="0"/>
                    </a:p>
                    <a:p>
                      <a:pPr indent="0" lvl="0" marL="0" marR="0" rtl="0" algn="l">
                        <a:spcBef>
                          <a:spcPts val="0"/>
                        </a:spcBef>
                        <a:spcAft>
                          <a:spcPts val="0"/>
                        </a:spcAft>
                        <a:buNone/>
                      </a:pPr>
                      <a:r>
                        <a:t/>
                      </a:r>
                      <a:endParaRPr/>
                    </a:p>
                  </a:txBody>
                  <a:tcPr marT="45725" marB="45725" marR="91450" marL="91450"/>
                </a:tc>
              </a:tr>
              <a:tr h="1467400">
                <a:tc>
                  <a:txBody>
                    <a:bodyPr/>
                    <a:lstStyle/>
                    <a:p>
                      <a:pPr indent="0" lvl="0" marL="0" marR="0" rtl="0" algn="l">
                        <a:spcBef>
                          <a:spcPts val="0"/>
                        </a:spcBef>
                        <a:spcAft>
                          <a:spcPts val="0"/>
                        </a:spcAft>
                        <a:buNone/>
                      </a:pPr>
                      <a:r>
                        <a:rPr lang="en-US" sz="1800"/>
                        <a:t>Child</a:t>
                      </a:r>
                      <a:endParaRPr/>
                    </a:p>
                  </a:txBody>
                  <a:tcPr marT="45725" marB="45725" marR="91450" marL="91450"/>
                </a:tc>
                <a:tc>
                  <a:txBody>
                    <a:bodyPr/>
                    <a:lstStyle/>
                    <a:p>
                      <a:pPr indent="-317500" lvl="0" marL="457200" marR="0" rtl="0" algn="l">
                        <a:spcBef>
                          <a:spcPts val="0"/>
                        </a:spcBef>
                        <a:spcAft>
                          <a:spcPts val="0"/>
                        </a:spcAft>
                        <a:buSzPts val="1400"/>
                        <a:buChar char="●"/>
                      </a:pPr>
                      <a:r>
                        <a:rPr lang="en-US"/>
                        <a:t>Contribute to their support plans through child voice to identify their strengths/difficulties and how school can support them.</a:t>
                      </a:r>
                      <a:endParaRPr/>
                    </a:p>
                    <a:p>
                      <a:pPr indent="-317500" lvl="0" marL="457200" marR="0" rtl="0" algn="l">
                        <a:spcBef>
                          <a:spcPts val="0"/>
                        </a:spcBef>
                        <a:spcAft>
                          <a:spcPts val="0"/>
                        </a:spcAft>
                        <a:buSzPts val="1400"/>
                        <a:buChar char="●"/>
                      </a:pPr>
                      <a:r>
                        <a:rPr lang="en-US"/>
                        <a:t>Take part when necessary in their EHCP review -sharing their views on how they are getting on in school. </a:t>
                      </a:r>
                      <a:endParaRPr/>
                    </a:p>
                    <a:p>
                      <a:pPr indent="-317500" lvl="0" marL="457200" marR="0" rtl="0" algn="l">
                        <a:spcBef>
                          <a:spcPts val="0"/>
                        </a:spcBef>
                        <a:spcAft>
                          <a:spcPts val="0"/>
                        </a:spcAft>
                        <a:buSzPts val="1400"/>
                        <a:buChar char="●"/>
                      </a:pPr>
                      <a:r>
                        <a:rPr lang="en-US"/>
                        <a:t>Take part in interventions/use resources to support them in their learning.</a:t>
                      </a:r>
                      <a:endParaRPr/>
                    </a:p>
                    <a:p>
                      <a:pPr indent="-317500" lvl="0" marL="457200" marR="0" rtl="0" algn="l">
                        <a:spcBef>
                          <a:spcPts val="0"/>
                        </a:spcBef>
                        <a:spcAft>
                          <a:spcPts val="0"/>
                        </a:spcAft>
                        <a:buSzPts val="1400"/>
                        <a:buChar char="●"/>
                      </a:pPr>
                      <a:r>
                        <a:rPr lang="en-US"/>
                        <a:t>Talk to adults in school about any worries/concerns they have.</a:t>
                      </a:r>
                      <a:endParaRPr/>
                    </a:p>
                  </a:txBody>
                  <a:tcPr marT="45725" marB="45725" marR="91450" marL="91450"/>
                </a:tc>
              </a:tr>
            </a:tbl>
          </a:graphicData>
        </a:graphic>
      </p:graphicFrame>
      <p:pic>
        <p:nvPicPr>
          <p:cNvPr id="507" name="Google Shape;507;p41"/>
          <p:cNvPicPr preferRelativeResize="0"/>
          <p:nvPr/>
        </p:nvPicPr>
        <p:blipFill rotWithShape="1">
          <a:blip r:embed="rId3">
            <a:alphaModFix/>
          </a:blip>
          <a:srcRect b="0" l="0" r="0" t="0"/>
          <a:stretch/>
        </p:blipFill>
        <p:spPr>
          <a:xfrm>
            <a:off x="10867957" y="159815"/>
            <a:ext cx="1174885" cy="13017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42"/>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13" name="Google Shape;513;p42"/>
          <p:cNvSpPr txBox="1"/>
          <p:nvPr/>
        </p:nvSpPr>
        <p:spPr>
          <a:xfrm>
            <a:off x="660400" y="812800"/>
            <a:ext cx="10998200" cy="42165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Arial"/>
                <a:ea typeface="Arial"/>
                <a:cs typeface="Arial"/>
                <a:sym typeface="Arial"/>
              </a:rPr>
              <a:t>Other support available to our children</a:t>
            </a:r>
            <a:endParaRPr/>
          </a:p>
          <a:p>
            <a:pPr indent="0" lvl="0" marL="0" marR="0" rtl="0" algn="l">
              <a:spcBef>
                <a:spcPts val="0"/>
              </a:spcBef>
              <a:spcAft>
                <a:spcPts val="0"/>
              </a:spcAft>
              <a:buNone/>
            </a:pPr>
            <a:r>
              <a:t/>
            </a:r>
            <a:endParaRPr sz="2400">
              <a:solidFill>
                <a:schemeClr val="lt1"/>
              </a:solidFill>
              <a:latin typeface="Arial"/>
              <a:ea typeface="Arial"/>
              <a:cs typeface="Arial"/>
              <a:sym typeface="Arial"/>
            </a:endParaRPr>
          </a:p>
          <a:p>
            <a:pPr indent="0" lvl="0" marL="0" marR="0" rtl="0" algn="l">
              <a:spcBef>
                <a:spcPts val="0"/>
              </a:spcBef>
              <a:spcAft>
                <a:spcPts val="0"/>
              </a:spcAft>
              <a:buNone/>
            </a:pPr>
            <a:r>
              <a:rPr lang="en-US" sz="2400">
                <a:solidFill>
                  <a:schemeClr val="lt1"/>
                </a:solidFill>
                <a:latin typeface="Arial"/>
                <a:ea typeface="Arial"/>
                <a:cs typeface="Arial"/>
                <a:sym typeface="Arial"/>
              </a:rPr>
              <a:t>As part of our Cluster of Schools, we have commissioned services from Norfolk County Council which gives us access and an allocation of hours to an Education Psychologist and a Specialist Learning Support Teacher.</a:t>
            </a:r>
            <a:endParaRPr/>
          </a:p>
          <a:p>
            <a:pPr indent="0" lvl="0" marL="0" marR="0" rtl="0" algn="l">
              <a:spcBef>
                <a:spcPts val="0"/>
              </a:spcBef>
              <a:spcAft>
                <a:spcPts val="0"/>
              </a:spcAft>
              <a:buNone/>
            </a:pPr>
            <a:r>
              <a:t/>
            </a:r>
            <a:endParaRPr sz="2400">
              <a:solidFill>
                <a:schemeClr val="lt1"/>
              </a:solidFill>
              <a:latin typeface="Arial"/>
              <a:ea typeface="Arial"/>
              <a:cs typeface="Arial"/>
              <a:sym typeface="Arial"/>
            </a:endParaRPr>
          </a:p>
          <a:p>
            <a:pPr indent="0" lvl="0" marL="0" marR="0" rtl="0" algn="l">
              <a:spcBef>
                <a:spcPts val="0"/>
              </a:spcBef>
              <a:spcAft>
                <a:spcPts val="0"/>
              </a:spcAft>
              <a:buNone/>
            </a:pPr>
            <a:r>
              <a:rPr lang="en-US" sz="2400">
                <a:solidFill>
                  <a:schemeClr val="lt1"/>
                </a:solidFill>
                <a:latin typeface="Arial"/>
                <a:ea typeface="Arial"/>
                <a:cs typeface="Arial"/>
                <a:sym typeface="Arial"/>
              </a:rPr>
              <a:t>Children will get support that is specific to their individual needs. This may be provided by their teacher, other staff or individuals who visit from outside agencies such as Speech and Language Therapists. Interventions are carefully co-ordinated and delivered throughout the school day to minimise impact on the classroom learning. </a:t>
            </a:r>
            <a:endParaRPr/>
          </a:p>
        </p:txBody>
      </p:sp>
      <p:pic>
        <p:nvPicPr>
          <p:cNvPr id="514" name="Google Shape;514;p42"/>
          <p:cNvPicPr preferRelativeResize="0"/>
          <p:nvPr/>
        </p:nvPicPr>
        <p:blipFill rotWithShape="1">
          <a:blip r:embed="rId3">
            <a:alphaModFix/>
          </a:blip>
          <a:srcRect b="0" l="0" r="0" t="0"/>
          <a:stretch/>
        </p:blipFill>
        <p:spPr>
          <a:xfrm>
            <a:off x="10867957" y="159815"/>
            <a:ext cx="1174885" cy="13017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43"/>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20" name="Google Shape;520;p43"/>
          <p:cNvSpPr txBox="1"/>
          <p:nvPr>
            <p:ph idx="1" type="body"/>
          </p:nvPr>
        </p:nvSpPr>
        <p:spPr>
          <a:xfrm>
            <a:off x="723900" y="157163"/>
            <a:ext cx="8026400" cy="82391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3200"/>
              <a:buFont typeface="Arial"/>
              <a:buNone/>
            </a:pPr>
            <a:r>
              <a:rPr lang="en-US" sz="3200"/>
              <a:t>Supporting significant Transitions</a:t>
            </a:r>
            <a:endParaRPr/>
          </a:p>
        </p:txBody>
      </p:sp>
      <p:sp>
        <p:nvSpPr>
          <p:cNvPr id="521" name="Google Shape;521;p43"/>
          <p:cNvSpPr txBox="1"/>
          <p:nvPr>
            <p:ph idx="3" type="body"/>
          </p:nvPr>
        </p:nvSpPr>
        <p:spPr>
          <a:xfrm>
            <a:off x="304800" y="774700"/>
            <a:ext cx="10334557" cy="5540375"/>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SzPts val="1800"/>
              <a:buChar char="•"/>
            </a:pPr>
            <a:r>
              <a:rPr lang="en-US"/>
              <a:t>Transition is a part of life for all our children. This can be transition to a new class in school, having a new teacher or moving on to a new school. Planning for transition is a part of our provision for all learners, especially those with SEN. We recognise that transitions can be a challenge for our children and we take steps to ensure that every transition is a smooth and positive experience by working in partnership with children, families and other providers.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Joining Poringland Primary School and Nursery:</a:t>
            </a:r>
            <a:endParaRPr/>
          </a:p>
          <a:p>
            <a:pPr indent="-228600" lvl="0" marL="228600" rtl="0" algn="l">
              <a:lnSpc>
                <a:spcPct val="90000"/>
              </a:lnSpc>
              <a:spcBef>
                <a:spcPts val="1000"/>
              </a:spcBef>
              <a:spcAft>
                <a:spcPts val="0"/>
              </a:spcAft>
              <a:buClr>
                <a:schemeClr val="lt1"/>
              </a:buClr>
              <a:buSzPts val="1800"/>
              <a:buFont typeface="Noto Sans Symbols"/>
              <a:buChar char="⮚"/>
            </a:pPr>
            <a:r>
              <a:rPr lang="en-US"/>
              <a:t> The SENDCo/class teacher will liase with the current Early Years Provider or school</a:t>
            </a:r>
            <a:endParaRPr/>
          </a:p>
          <a:p>
            <a:pPr indent="-228600" lvl="0" marL="228600" rtl="0" algn="l">
              <a:lnSpc>
                <a:spcPct val="90000"/>
              </a:lnSpc>
              <a:spcBef>
                <a:spcPts val="1000"/>
              </a:spcBef>
              <a:spcAft>
                <a:spcPts val="0"/>
              </a:spcAft>
              <a:buClr>
                <a:schemeClr val="lt1"/>
              </a:buClr>
              <a:buSzPts val="1800"/>
              <a:buFont typeface="Noto Sans Symbols"/>
              <a:buChar char="⮚"/>
            </a:pPr>
            <a:r>
              <a:rPr lang="en-US"/>
              <a:t>We will first invite you to visit the school to have a look around and speak to staff</a:t>
            </a:r>
            <a:endParaRPr/>
          </a:p>
          <a:p>
            <a:pPr indent="-228600" lvl="0" marL="228600" rtl="0" algn="l">
              <a:lnSpc>
                <a:spcPct val="90000"/>
              </a:lnSpc>
              <a:spcBef>
                <a:spcPts val="1000"/>
              </a:spcBef>
              <a:spcAft>
                <a:spcPts val="0"/>
              </a:spcAft>
              <a:buClr>
                <a:schemeClr val="lt1"/>
              </a:buClr>
              <a:buSzPts val="1800"/>
              <a:buFont typeface="Noto Sans Symbols"/>
              <a:buChar char="⮚"/>
            </a:pPr>
            <a:r>
              <a:rPr lang="en-US"/>
              <a:t>Once we have your child’s place confirmed by Norfolk County Council we will invite your child to attend transition sessions in Reception. Enhanced transition is available for those needing greater familiarisation</a:t>
            </a:r>
            <a:endParaRPr/>
          </a:p>
          <a:p>
            <a:pPr indent="-228600" lvl="0" marL="228600" rtl="0" algn="l">
              <a:lnSpc>
                <a:spcPct val="90000"/>
              </a:lnSpc>
              <a:spcBef>
                <a:spcPts val="1000"/>
              </a:spcBef>
              <a:spcAft>
                <a:spcPts val="0"/>
              </a:spcAft>
              <a:buClr>
                <a:schemeClr val="lt1"/>
              </a:buClr>
              <a:buSzPts val="1800"/>
              <a:buFont typeface="Noto Sans Symbols"/>
              <a:buChar char="⮚"/>
            </a:pPr>
            <a:r>
              <a:rPr lang="en-US"/>
              <a:t>We may visit your child at their primary school/Early Years Setting.</a:t>
            </a:r>
            <a:endParaRPr/>
          </a:p>
          <a:p>
            <a:pPr indent="0" lvl="0" marL="0" rtl="0" algn="l">
              <a:lnSpc>
                <a:spcPct val="90000"/>
              </a:lnSpc>
              <a:spcBef>
                <a:spcPts val="1000"/>
              </a:spcBef>
              <a:spcAft>
                <a:spcPts val="0"/>
              </a:spcAft>
              <a:buClr>
                <a:schemeClr val="lt1"/>
              </a:buClr>
              <a:buSzPts val="1800"/>
              <a:buNone/>
            </a:pPr>
            <a:r>
              <a:rPr lang="en-US"/>
              <a:t>Moving class: </a:t>
            </a:r>
            <a:endParaRPr/>
          </a:p>
          <a:p>
            <a:pPr indent="-342900" lvl="0" marL="457200" rtl="0" algn="l">
              <a:lnSpc>
                <a:spcPct val="90000"/>
              </a:lnSpc>
              <a:spcBef>
                <a:spcPts val="1000"/>
              </a:spcBef>
              <a:spcAft>
                <a:spcPts val="0"/>
              </a:spcAft>
              <a:buSzPts val="1800"/>
              <a:buChar char="❖"/>
            </a:pPr>
            <a:r>
              <a:rPr lang="en-US"/>
              <a:t>Moving classes will be discussed with you and your child towards the end of the summer term. During annual reviews, a teacher from the next class will be present. </a:t>
            </a:r>
            <a:endParaRPr/>
          </a:p>
          <a:p>
            <a:pPr indent="-342900" lvl="0" marL="457200" rtl="0" algn="l">
              <a:lnSpc>
                <a:spcPct val="90000"/>
              </a:lnSpc>
              <a:spcBef>
                <a:spcPts val="0"/>
              </a:spcBef>
              <a:spcAft>
                <a:spcPts val="0"/>
              </a:spcAft>
              <a:buSzPts val="1800"/>
              <a:buChar char="❖"/>
            </a:pPr>
            <a:r>
              <a:rPr lang="en-US"/>
              <a:t>Bespoke arrangements to support each child. </a:t>
            </a:r>
            <a:endParaRPr/>
          </a:p>
          <a:p>
            <a:pPr indent="-342900" lvl="0" marL="457200" rtl="0" algn="l">
              <a:lnSpc>
                <a:spcPct val="90000"/>
              </a:lnSpc>
              <a:spcBef>
                <a:spcPts val="0"/>
              </a:spcBef>
              <a:spcAft>
                <a:spcPts val="0"/>
              </a:spcAft>
              <a:buSzPts val="1800"/>
              <a:buChar char="❖"/>
            </a:pPr>
            <a:r>
              <a:rPr lang="en-US"/>
              <a:t>LInks to our virtual school to familiarise yourself with your class.</a:t>
            </a:r>
            <a:endParaRPr/>
          </a:p>
          <a:p>
            <a:pPr indent="-114300" lvl="0" marL="228600" rtl="0" algn="l">
              <a:lnSpc>
                <a:spcPct val="90000"/>
              </a:lnSpc>
              <a:spcBef>
                <a:spcPts val="1000"/>
              </a:spcBef>
              <a:spcAft>
                <a:spcPts val="0"/>
              </a:spcAft>
              <a:buClr>
                <a:schemeClr val="lt1"/>
              </a:buClr>
              <a:buSzPts val="1800"/>
              <a:buFont typeface="Noto Sans Symbols"/>
              <a:buNone/>
            </a:pPr>
            <a:r>
              <a:t/>
            </a:r>
            <a:endParaRPr/>
          </a:p>
        </p:txBody>
      </p:sp>
      <p:pic>
        <p:nvPicPr>
          <p:cNvPr id="522" name="Google Shape;522;p43"/>
          <p:cNvPicPr preferRelativeResize="0"/>
          <p:nvPr/>
        </p:nvPicPr>
        <p:blipFill rotWithShape="1">
          <a:blip r:embed="rId3">
            <a:alphaModFix/>
          </a:blip>
          <a:srcRect b="0" l="0" r="0" t="0"/>
          <a:stretch/>
        </p:blipFill>
        <p:spPr>
          <a:xfrm>
            <a:off x="2096175" y="6211768"/>
            <a:ext cx="9791025" cy="646232"/>
          </a:xfrm>
          <a:prstGeom prst="rect">
            <a:avLst/>
          </a:prstGeom>
          <a:noFill/>
          <a:ln>
            <a:noFill/>
          </a:ln>
        </p:spPr>
      </p:pic>
      <p:pic>
        <p:nvPicPr>
          <p:cNvPr id="523" name="Google Shape;523;p43"/>
          <p:cNvPicPr preferRelativeResize="0"/>
          <p:nvPr/>
        </p:nvPicPr>
        <p:blipFill rotWithShape="1">
          <a:blip r:embed="rId4">
            <a:alphaModFix/>
          </a:blip>
          <a:srcRect b="0" l="0" r="0" t="0"/>
          <a:stretch/>
        </p:blipFill>
        <p:spPr>
          <a:xfrm>
            <a:off x="10867957" y="159815"/>
            <a:ext cx="1174885" cy="1301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4"/>
          <p:cNvSpPr txBox="1"/>
          <p:nvPr>
            <p:ph type="title"/>
          </p:nvPr>
        </p:nvSpPr>
        <p:spPr>
          <a:xfrm>
            <a:off x="444500" y="542925"/>
            <a:ext cx="11214100" cy="5355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3200"/>
              <a:buFont typeface="Trebuchet MS"/>
              <a:buNone/>
            </a:pPr>
            <a:r>
              <a:rPr lang="en-US"/>
              <a:t>Supporting significant transitions</a:t>
            </a:r>
            <a:endParaRPr/>
          </a:p>
        </p:txBody>
      </p:sp>
      <p:sp>
        <p:nvSpPr>
          <p:cNvPr id="529" name="Google Shape;529;p44"/>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30" name="Google Shape;530;p44"/>
          <p:cNvSpPr txBox="1"/>
          <p:nvPr/>
        </p:nvSpPr>
        <p:spPr>
          <a:xfrm>
            <a:off x="635000" y="1524000"/>
            <a:ext cx="11023500" cy="3786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Moving to a different school: The SENDCo will liaise with the new school to discuss the plans in place to support your child. Documentation and reports from support agencies will be forwarded to the new school.</a:t>
            </a:r>
            <a:endParaRPr/>
          </a:p>
          <a:p>
            <a:pPr indent="0" lvl="0" marL="0" marR="0" rtl="0" algn="l">
              <a:spcBef>
                <a:spcPts val="0"/>
              </a:spcBef>
              <a:spcAft>
                <a:spcPts val="0"/>
              </a:spcAft>
              <a:buNone/>
            </a:pPr>
            <a:r>
              <a:t/>
            </a:r>
            <a:endParaRPr sz="2000">
              <a:solidFill>
                <a:schemeClr val="lt1"/>
              </a:solidFill>
              <a:latin typeface="Arial"/>
              <a:ea typeface="Arial"/>
              <a:cs typeface="Arial"/>
              <a:sym typeface="Arial"/>
            </a:endParaRPr>
          </a:p>
          <a:p>
            <a:pPr indent="0" lvl="0" marL="0" marR="0" rtl="0" algn="l">
              <a:spcBef>
                <a:spcPts val="0"/>
              </a:spcBef>
              <a:spcAft>
                <a:spcPts val="0"/>
              </a:spcAft>
              <a:buNone/>
            </a:pPr>
            <a:r>
              <a:rPr lang="en-US" sz="2000">
                <a:solidFill>
                  <a:schemeClr val="lt1"/>
                </a:solidFill>
                <a:latin typeface="Arial"/>
                <a:ea typeface="Arial"/>
                <a:cs typeface="Arial"/>
                <a:sym typeface="Arial"/>
              </a:rPr>
              <a:t>Moving up to high school: For those in Year 6 leaving Poringland Primary and Nursery, we will discuss a transition plan in partnership with the High School, you and your child. Our feeder High School Framingham Earl offer enhanced transition depending on the needs of the child in discussion with parents, often involving additional transition visits.</a:t>
            </a:r>
            <a:endParaRPr sz="2000">
              <a:solidFill>
                <a:schemeClr val="lt1"/>
              </a:solidFill>
              <a:latin typeface="Arial"/>
              <a:ea typeface="Arial"/>
              <a:cs typeface="Arial"/>
              <a:sym typeface="Arial"/>
            </a:endParaRPr>
          </a:p>
          <a:p>
            <a:pPr indent="0" lvl="0" marL="0" marR="0" rtl="0" algn="l">
              <a:spcBef>
                <a:spcPts val="0"/>
              </a:spcBef>
              <a:spcAft>
                <a:spcPts val="0"/>
              </a:spcAft>
              <a:buNone/>
            </a:pPr>
            <a:r>
              <a:t/>
            </a:r>
            <a:endParaRPr sz="2000">
              <a:solidFill>
                <a:schemeClr val="lt1"/>
              </a:solidFill>
            </a:endParaRPr>
          </a:p>
          <a:p>
            <a:pPr indent="0" lvl="0" marL="0" marR="0" rtl="0" algn="l">
              <a:spcBef>
                <a:spcPts val="0"/>
              </a:spcBef>
              <a:spcAft>
                <a:spcPts val="0"/>
              </a:spcAft>
              <a:buNone/>
            </a:pPr>
            <a:r>
              <a:t/>
            </a:r>
            <a:endParaRPr sz="2000">
              <a:solidFill>
                <a:schemeClr val="lt1"/>
              </a:solidFill>
            </a:endParaRPr>
          </a:p>
          <a:p>
            <a:pPr indent="0" lvl="0" marL="0" marR="0" rtl="0" algn="l">
              <a:spcBef>
                <a:spcPts val="0"/>
              </a:spcBef>
              <a:spcAft>
                <a:spcPts val="0"/>
              </a:spcAft>
              <a:buNone/>
            </a:pPr>
            <a:r>
              <a:rPr lang="en-US" sz="2000">
                <a:solidFill>
                  <a:schemeClr val="lt1"/>
                </a:solidFill>
              </a:rPr>
              <a:t>We use support from the school and </a:t>
            </a:r>
            <a:r>
              <a:rPr lang="en-US" sz="2000">
                <a:solidFill>
                  <a:schemeClr val="lt1"/>
                </a:solidFill>
              </a:rPr>
              <a:t>communities</a:t>
            </a:r>
            <a:r>
              <a:rPr lang="en-US" sz="2000">
                <a:solidFill>
                  <a:schemeClr val="lt1"/>
                </a:solidFill>
              </a:rPr>
              <a:t> team and Mental health support teams to arrange enhanced transition workshops for any child/young person requiring additional support.</a:t>
            </a:r>
            <a:endParaRPr sz="2000">
              <a:solidFill>
                <a:schemeClr val="lt1"/>
              </a:solidFill>
            </a:endParaRPr>
          </a:p>
        </p:txBody>
      </p:sp>
      <p:pic>
        <p:nvPicPr>
          <p:cNvPr id="531" name="Google Shape;531;p44"/>
          <p:cNvPicPr preferRelativeResize="0"/>
          <p:nvPr/>
        </p:nvPicPr>
        <p:blipFill rotWithShape="1">
          <a:blip r:embed="rId3">
            <a:alphaModFix/>
          </a:blip>
          <a:srcRect b="0" l="0" r="0" t="0"/>
          <a:stretch/>
        </p:blipFill>
        <p:spPr>
          <a:xfrm>
            <a:off x="2000587" y="6174521"/>
            <a:ext cx="9791025" cy="646232"/>
          </a:xfrm>
          <a:prstGeom prst="rect">
            <a:avLst/>
          </a:prstGeom>
          <a:noFill/>
          <a:ln>
            <a:noFill/>
          </a:ln>
        </p:spPr>
      </p:pic>
      <p:pic>
        <p:nvPicPr>
          <p:cNvPr id="532" name="Google Shape;532;p44"/>
          <p:cNvPicPr preferRelativeResize="0"/>
          <p:nvPr/>
        </p:nvPicPr>
        <p:blipFill rotWithShape="1">
          <a:blip r:embed="rId4">
            <a:alphaModFix/>
          </a:blip>
          <a:srcRect b="0" l="0" r="0" t="0"/>
          <a:stretch/>
        </p:blipFill>
        <p:spPr>
          <a:xfrm>
            <a:off x="10867085" y="78790"/>
            <a:ext cx="1176630" cy="130465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45"/>
          <p:cNvSpPr txBox="1"/>
          <p:nvPr>
            <p:ph type="title"/>
          </p:nvPr>
        </p:nvSpPr>
        <p:spPr>
          <a:xfrm>
            <a:off x="444500" y="542925"/>
            <a:ext cx="11214000" cy="5355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What SEN training Opportunities have staff received?</a:t>
            </a:r>
            <a:endParaRPr/>
          </a:p>
        </p:txBody>
      </p:sp>
      <p:sp>
        <p:nvSpPr>
          <p:cNvPr id="539" name="Google Shape;539;p45"/>
          <p:cNvSpPr txBox="1"/>
          <p:nvPr>
            <p:ph idx="12" type="sldNum"/>
          </p:nvPr>
        </p:nvSpPr>
        <p:spPr>
          <a:xfrm>
            <a:off x="11252200" y="6315075"/>
            <a:ext cx="4065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40" name="Google Shape;540;p45"/>
          <p:cNvSpPr txBox="1"/>
          <p:nvPr/>
        </p:nvSpPr>
        <p:spPr>
          <a:xfrm>
            <a:off x="920925" y="1438450"/>
            <a:ext cx="10253700" cy="48861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US" sz="1800">
                <a:solidFill>
                  <a:schemeClr val="lt1"/>
                </a:solidFill>
              </a:rPr>
              <a:t>Training recently completed by staff:</a:t>
            </a:r>
            <a:endParaRPr sz="1800">
              <a:solidFill>
                <a:schemeClr val="lt1"/>
              </a:solidFill>
            </a:endParaRPr>
          </a:p>
          <a:p>
            <a:pPr indent="0" lvl="0" marL="457200" rtl="0" algn="l">
              <a:spcBef>
                <a:spcPts val="0"/>
              </a:spcBef>
              <a:spcAft>
                <a:spcPts val="0"/>
              </a:spcAft>
              <a:buNone/>
            </a:pPr>
            <a:r>
              <a:t/>
            </a:r>
            <a:endParaRPr sz="1800">
              <a:solidFill>
                <a:schemeClr val="lt1"/>
              </a:solidFill>
            </a:endParaRPr>
          </a:p>
          <a:p>
            <a:pPr indent="-330200" lvl="0" marL="457200" rtl="0" algn="l">
              <a:spcBef>
                <a:spcPts val="0"/>
              </a:spcBef>
              <a:spcAft>
                <a:spcPts val="0"/>
              </a:spcAft>
              <a:buClr>
                <a:schemeClr val="lt1"/>
              </a:buClr>
              <a:buSzPts val="1600"/>
              <a:buChar char="●"/>
            </a:pPr>
            <a:r>
              <a:rPr lang="en-US" sz="1600">
                <a:solidFill>
                  <a:schemeClr val="lt1"/>
                </a:solidFill>
              </a:rPr>
              <a:t>Wellcomm training</a:t>
            </a:r>
            <a:endParaRPr sz="1600">
              <a:solidFill>
                <a:schemeClr val="lt1"/>
              </a:solidFill>
            </a:endParaRPr>
          </a:p>
          <a:p>
            <a:pPr indent="-330200" lvl="0" marL="457200" rtl="0" algn="l">
              <a:spcBef>
                <a:spcPts val="0"/>
              </a:spcBef>
              <a:spcAft>
                <a:spcPts val="0"/>
              </a:spcAft>
              <a:buClr>
                <a:schemeClr val="lt1"/>
              </a:buClr>
              <a:buSzPts val="1600"/>
              <a:buChar char="●"/>
            </a:pPr>
            <a:r>
              <a:rPr lang="en-US" sz="1600">
                <a:solidFill>
                  <a:schemeClr val="lt1"/>
                </a:solidFill>
              </a:rPr>
              <a:t>Dyslexia Training- Dyslexia friendly classrooms</a:t>
            </a:r>
            <a:endParaRPr sz="1600">
              <a:solidFill>
                <a:schemeClr val="lt1"/>
              </a:solidFill>
            </a:endParaRPr>
          </a:p>
          <a:p>
            <a:pPr indent="-330200" lvl="0" marL="457200" rtl="0" algn="l">
              <a:spcBef>
                <a:spcPts val="0"/>
              </a:spcBef>
              <a:spcAft>
                <a:spcPts val="0"/>
              </a:spcAft>
              <a:buClr>
                <a:schemeClr val="lt1"/>
              </a:buClr>
              <a:buSzPts val="1600"/>
              <a:buChar char="●"/>
            </a:pPr>
            <a:r>
              <a:rPr lang="en-US" sz="1600">
                <a:solidFill>
                  <a:schemeClr val="lt1"/>
                </a:solidFill>
              </a:rPr>
              <a:t>Mental Health First Aid training </a:t>
            </a:r>
            <a:endParaRPr sz="1600">
              <a:solidFill>
                <a:schemeClr val="lt1"/>
              </a:solidFill>
            </a:endParaRPr>
          </a:p>
          <a:p>
            <a:pPr indent="-330200" lvl="0" marL="457200" rtl="0" algn="l">
              <a:spcBef>
                <a:spcPts val="0"/>
              </a:spcBef>
              <a:spcAft>
                <a:spcPts val="0"/>
              </a:spcAft>
              <a:buClr>
                <a:schemeClr val="lt1"/>
              </a:buClr>
              <a:buSzPts val="1600"/>
              <a:buChar char="●"/>
            </a:pPr>
            <a:r>
              <a:rPr lang="en-US" sz="1600">
                <a:solidFill>
                  <a:schemeClr val="lt1"/>
                </a:solidFill>
              </a:rPr>
              <a:t>Step on training - refresher</a:t>
            </a:r>
            <a:endParaRPr sz="1600">
              <a:solidFill>
                <a:schemeClr val="lt1"/>
              </a:solidFill>
            </a:endParaRPr>
          </a:p>
          <a:p>
            <a:pPr indent="-330200" lvl="0" marL="457200" rtl="0" algn="l">
              <a:spcBef>
                <a:spcPts val="0"/>
              </a:spcBef>
              <a:spcAft>
                <a:spcPts val="0"/>
              </a:spcAft>
              <a:buClr>
                <a:schemeClr val="lt1"/>
              </a:buClr>
              <a:buSzPts val="1600"/>
              <a:buChar char="●"/>
            </a:pPr>
            <a:r>
              <a:rPr lang="en-US" sz="1600">
                <a:solidFill>
                  <a:schemeClr val="lt1"/>
                </a:solidFill>
              </a:rPr>
              <a:t>Step up training - refresher</a:t>
            </a:r>
            <a:endParaRPr sz="1600">
              <a:solidFill>
                <a:schemeClr val="lt1"/>
              </a:solidFill>
            </a:endParaRPr>
          </a:p>
          <a:p>
            <a:pPr indent="-330200" lvl="0" marL="457200" rtl="0" algn="l">
              <a:spcBef>
                <a:spcPts val="0"/>
              </a:spcBef>
              <a:spcAft>
                <a:spcPts val="0"/>
              </a:spcAft>
              <a:buClr>
                <a:schemeClr val="lt1"/>
              </a:buClr>
              <a:buSzPts val="1600"/>
              <a:buChar char="●"/>
            </a:pPr>
            <a:r>
              <a:rPr lang="en-US" sz="1600">
                <a:solidFill>
                  <a:schemeClr val="lt1"/>
                </a:solidFill>
              </a:rPr>
              <a:t>Sensory circuit Training </a:t>
            </a:r>
            <a:endParaRPr sz="1600">
              <a:solidFill>
                <a:schemeClr val="lt1"/>
              </a:solidFill>
            </a:endParaRPr>
          </a:p>
          <a:p>
            <a:pPr indent="-330200" lvl="0" marL="457200" rtl="0" algn="l">
              <a:spcBef>
                <a:spcPts val="0"/>
              </a:spcBef>
              <a:spcAft>
                <a:spcPts val="0"/>
              </a:spcAft>
              <a:buClr>
                <a:schemeClr val="lt1"/>
              </a:buClr>
              <a:buSzPts val="1600"/>
              <a:buChar char="●"/>
            </a:pPr>
            <a:r>
              <a:rPr lang="en-US" sz="1600">
                <a:solidFill>
                  <a:schemeClr val="lt1"/>
                </a:solidFill>
              </a:rPr>
              <a:t>Understanding Autism training </a:t>
            </a:r>
            <a:endParaRPr sz="1600">
              <a:solidFill>
                <a:schemeClr val="lt1"/>
              </a:solidFill>
            </a:endParaRPr>
          </a:p>
          <a:p>
            <a:pPr indent="-330200" lvl="0" marL="457200" rtl="0" algn="l">
              <a:spcBef>
                <a:spcPts val="0"/>
              </a:spcBef>
              <a:spcAft>
                <a:spcPts val="0"/>
              </a:spcAft>
              <a:buClr>
                <a:schemeClr val="lt1"/>
              </a:buClr>
              <a:buSzPts val="1600"/>
              <a:buChar char="●"/>
            </a:pPr>
            <a:r>
              <a:rPr lang="en-US" sz="1600">
                <a:solidFill>
                  <a:schemeClr val="lt1"/>
                </a:solidFill>
              </a:rPr>
              <a:t>Thrive practitioner training </a:t>
            </a:r>
            <a:endParaRPr sz="1600">
              <a:solidFill>
                <a:schemeClr val="lt1"/>
              </a:solidFill>
            </a:endParaRPr>
          </a:p>
          <a:p>
            <a:pPr indent="-330200" lvl="0" marL="457200" rtl="0" algn="l">
              <a:spcBef>
                <a:spcPts val="0"/>
              </a:spcBef>
              <a:spcAft>
                <a:spcPts val="0"/>
              </a:spcAft>
              <a:buClr>
                <a:schemeClr val="lt1"/>
              </a:buClr>
              <a:buSzPts val="1600"/>
              <a:buChar char="●"/>
            </a:pPr>
            <a:r>
              <a:rPr lang="en-US" sz="1600">
                <a:solidFill>
                  <a:schemeClr val="lt1"/>
                </a:solidFill>
              </a:rPr>
              <a:t>Core communication champion training</a:t>
            </a:r>
            <a:endParaRPr sz="1600">
              <a:solidFill>
                <a:schemeClr val="lt1"/>
              </a:solidFill>
            </a:endParaRPr>
          </a:p>
          <a:p>
            <a:pPr indent="-330200" lvl="0" marL="457200" rtl="0" algn="l">
              <a:spcBef>
                <a:spcPts val="0"/>
              </a:spcBef>
              <a:spcAft>
                <a:spcPts val="0"/>
              </a:spcAft>
              <a:buClr>
                <a:schemeClr val="lt1"/>
              </a:buClr>
              <a:buSzPts val="1600"/>
              <a:buChar char="●"/>
            </a:pPr>
            <a:r>
              <a:rPr lang="en-US" sz="1600">
                <a:solidFill>
                  <a:schemeClr val="lt1"/>
                </a:solidFill>
              </a:rPr>
              <a:t>Sendco Assistant currently undergoing - HLCP ( higher level communication </a:t>
            </a:r>
            <a:r>
              <a:rPr lang="en-US" sz="1600">
                <a:solidFill>
                  <a:schemeClr val="lt1"/>
                </a:solidFill>
              </a:rPr>
              <a:t>training</a:t>
            </a:r>
            <a:r>
              <a:rPr lang="en-US" sz="1600">
                <a:solidFill>
                  <a:schemeClr val="lt1"/>
                </a:solidFill>
              </a:rPr>
              <a:t> programme through ELKLAN).</a:t>
            </a:r>
            <a:endParaRPr sz="1600">
              <a:solidFill>
                <a:schemeClr val="lt1"/>
              </a:solidFill>
            </a:endParaRPr>
          </a:p>
          <a:p>
            <a:pPr indent="0" lvl="0" marL="914400" rtl="0" algn="l">
              <a:spcBef>
                <a:spcPts val="0"/>
              </a:spcBef>
              <a:spcAft>
                <a:spcPts val="0"/>
              </a:spcAft>
              <a:buNone/>
            </a:pPr>
            <a:r>
              <a:t/>
            </a:r>
            <a:endParaRPr sz="1600">
              <a:solidFill>
                <a:schemeClr val="lt1"/>
              </a:solidFill>
            </a:endParaRPr>
          </a:p>
          <a:p>
            <a:pPr indent="0" lvl="0" marL="91440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rPr lang="en-US" sz="1600">
                <a:solidFill>
                  <a:schemeClr val="lt1"/>
                </a:solidFill>
              </a:rPr>
              <a:t>Our Sendco is currently undergoing her NPQ sendco - with the Julian teaching Hub and  also attends Sendco </a:t>
            </a:r>
            <a:r>
              <a:rPr lang="en-US" sz="1600">
                <a:solidFill>
                  <a:schemeClr val="lt1"/>
                </a:solidFill>
              </a:rPr>
              <a:t>forum and is part of the essential Senco network which offers updates / advise and training opportunities.</a:t>
            </a:r>
            <a:endParaRPr sz="1600">
              <a:solidFill>
                <a:schemeClr val="lt1"/>
              </a:solidFill>
            </a:endParaRPr>
          </a:p>
        </p:txBody>
      </p:sp>
      <p:pic>
        <p:nvPicPr>
          <p:cNvPr id="541" name="Google Shape;541;p45"/>
          <p:cNvPicPr preferRelativeResize="0"/>
          <p:nvPr/>
        </p:nvPicPr>
        <p:blipFill rotWithShape="1">
          <a:blip r:embed="rId3">
            <a:alphaModFix/>
          </a:blip>
          <a:srcRect b="0" l="0" r="0" t="0"/>
          <a:stretch/>
        </p:blipFill>
        <p:spPr>
          <a:xfrm>
            <a:off x="10867085" y="78790"/>
            <a:ext cx="1176630" cy="130465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6"/>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47" name="Google Shape;547;p46"/>
          <p:cNvSpPr txBox="1"/>
          <p:nvPr/>
        </p:nvSpPr>
        <p:spPr>
          <a:xfrm>
            <a:off x="1257300" y="203200"/>
            <a:ext cx="554510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How we support parents</a:t>
            </a:r>
            <a:endParaRPr/>
          </a:p>
        </p:txBody>
      </p:sp>
      <p:sp>
        <p:nvSpPr>
          <p:cNvPr id="548" name="Google Shape;548;p46"/>
          <p:cNvSpPr txBox="1"/>
          <p:nvPr/>
        </p:nvSpPr>
        <p:spPr>
          <a:xfrm>
            <a:off x="804450" y="1945725"/>
            <a:ext cx="10875000" cy="4725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At Poringland Primary School and Nursery, we regard it as essential to work in partnership with parents to achieve the best outcomes for their child. We offer the following support:</a:t>
            </a:r>
            <a:endParaRPr sz="2000"/>
          </a:p>
          <a:p>
            <a:pPr indent="-241300" lvl="0" marL="342900" marR="0" rtl="0" algn="l">
              <a:spcBef>
                <a:spcPts val="0"/>
              </a:spcBef>
              <a:spcAft>
                <a:spcPts val="0"/>
              </a:spcAft>
              <a:buClr>
                <a:schemeClr val="dk1"/>
              </a:buClr>
              <a:buSzPts val="1600"/>
              <a:buFont typeface="Noto Sans Symbols"/>
              <a:buNone/>
            </a:pPr>
            <a:r>
              <a:t/>
            </a:r>
            <a:endParaRPr b="1" sz="2000">
              <a:solidFill>
                <a:schemeClr val="lt1"/>
              </a:solidFill>
              <a:latin typeface="Arial"/>
              <a:ea typeface="Arial"/>
              <a:cs typeface="Arial"/>
              <a:sym typeface="Arial"/>
            </a:endParaRPr>
          </a:p>
          <a:p>
            <a:pPr indent="-368300" lvl="0" marL="342900" marR="0" rtl="0" algn="l">
              <a:spcBef>
                <a:spcPts val="0"/>
              </a:spcBef>
              <a:spcAft>
                <a:spcPts val="0"/>
              </a:spcAft>
              <a:buClr>
                <a:schemeClr val="lt1"/>
              </a:buClr>
              <a:buSzPts val="2000"/>
              <a:buFont typeface="Noto Sans Symbols"/>
              <a:buChar char="⮚"/>
            </a:pPr>
            <a:r>
              <a:rPr b="1" lang="en-US" sz="2000">
                <a:solidFill>
                  <a:schemeClr val="lt1"/>
                </a:solidFill>
                <a:latin typeface="Arial"/>
                <a:ea typeface="Arial"/>
                <a:cs typeface="Arial"/>
                <a:sym typeface="Arial"/>
              </a:rPr>
              <a:t>A Parent and Teacher Association (PTA)</a:t>
            </a:r>
            <a:endParaRPr sz="2000"/>
          </a:p>
          <a:p>
            <a:pPr indent="-368300" lvl="0" marL="342900" marR="0" rtl="0" algn="l">
              <a:spcBef>
                <a:spcPts val="0"/>
              </a:spcBef>
              <a:spcAft>
                <a:spcPts val="0"/>
              </a:spcAft>
              <a:buClr>
                <a:schemeClr val="lt1"/>
              </a:buClr>
              <a:buSzPts val="2000"/>
              <a:buFont typeface="Noto Sans Symbols"/>
              <a:buChar char="⮚"/>
            </a:pPr>
            <a:r>
              <a:rPr b="1" lang="en-US" sz="2000">
                <a:solidFill>
                  <a:schemeClr val="lt1"/>
                </a:solidFill>
                <a:latin typeface="Arial"/>
                <a:ea typeface="Arial"/>
                <a:cs typeface="Arial"/>
                <a:sym typeface="Arial"/>
              </a:rPr>
              <a:t>An Open Door Policy – You are always welcome to call and make an appointment to meet any of our staff.</a:t>
            </a:r>
            <a:endParaRPr b="1" sz="2000">
              <a:solidFill>
                <a:schemeClr val="lt1"/>
              </a:solidFill>
              <a:latin typeface="Arial"/>
              <a:ea typeface="Arial"/>
              <a:cs typeface="Arial"/>
              <a:sym typeface="Arial"/>
            </a:endParaRPr>
          </a:p>
          <a:p>
            <a:pPr indent="-368300" lvl="0" marL="342900" marR="0" rtl="0" algn="l">
              <a:spcBef>
                <a:spcPts val="0"/>
              </a:spcBef>
              <a:spcAft>
                <a:spcPts val="0"/>
              </a:spcAft>
              <a:buClr>
                <a:schemeClr val="lt1"/>
              </a:buClr>
              <a:buSzPts val="2000"/>
              <a:buFont typeface="Noto Sans Symbols"/>
              <a:buChar char="⮚"/>
            </a:pPr>
            <a:r>
              <a:rPr b="1" lang="en-US" sz="2000">
                <a:solidFill>
                  <a:schemeClr val="lt1"/>
                </a:solidFill>
                <a:latin typeface="Arial"/>
                <a:ea typeface="Arial"/>
                <a:cs typeface="Arial"/>
                <a:sym typeface="Arial"/>
              </a:rPr>
              <a:t>Termly coffee mornings – a chance to pop in and See our Sendco and make an appointment to discuss any concerns. </a:t>
            </a:r>
            <a:endParaRPr b="1" sz="2000">
              <a:solidFill>
                <a:schemeClr val="lt1"/>
              </a:solidFill>
              <a:latin typeface="Arial"/>
              <a:ea typeface="Arial"/>
              <a:cs typeface="Arial"/>
              <a:sym typeface="Arial"/>
            </a:endParaRPr>
          </a:p>
          <a:p>
            <a:pPr indent="-368300" lvl="0" marL="342900" marR="0" rtl="0" algn="l">
              <a:spcBef>
                <a:spcPts val="0"/>
              </a:spcBef>
              <a:spcAft>
                <a:spcPts val="0"/>
              </a:spcAft>
              <a:buClr>
                <a:schemeClr val="lt1"/>
              </a:buClr>
              <a:buSzPts val="2000"/>
              <a:buChar char="⮚"/>
            </a:pPr>
            <a:r>
              <a:rPr b="1" lang="en-US" sz="2000">
                <a:solidFill>
                  <a:schemeClr val="lt1"/>
                </a:solidFill>
              </a:rPr>
              <a:t>Additional meetings for SEND children.</a:t>
            </a:r>
            <a:endParaRPr b="1" sz="2000">
              <a:solidFill>
                <a:schemeClr val="lt1"/>
              </a:solidFill>
            </a:endParaRPr>
          </a:p>
          <a:p>
            <a:pPr indent="-311150" lvl="0" marL="285750" marR="0" rtl="0" algn="l">
              <a:spcBef>
                <a:spcPts val="0"/>
              </a:spcBef>
              <a:spcAft>
                <a:spcPts val="0"/>
              </a:spcAft>
              <a:buClr>
                <a:schemeClr val="lt1"/>
              </a:buClr>
              <a:buSzPts val="2000"/>
              <a:buFont typeface="Noto Sans Symbols"/>
              <a:buChar char="⮚"/>
            </a:pPr>
            <a:r>
              <a:rPr b="1" lang="en-US" sz="2000">
                <a:solidFill>
                  <a:schemeClr val="lt1"/>
                </a:solidFill>
                <a:latin typeface="Arial"/>
                <a:ea typeface="Arial"/>
                <a:cs typeface="Arial"/>
                <a:sym typeface="Arial"/>
              </a:rPr>
              <a:t>Access to the Norfolk Local Offer- </a:t>
            </a:r>
            <a:r>
              <a:rPr b="1" lang="en-US" sz="2000" u="sng">
                <a:solidFill>
                  <a:schemeClr val="hlink"/>
                </a:solidFill>
                <a:latin typeface="Arial"/>
                <a:ea typeface="Arial"/>
                <a:cs typeface="Arial"/>
                <a:sym typeface="Arial"/>
                <a:hlinkClick r:id="rId3"/>
              </a:rPr>
              <a:t>http://www.Norfolk.gov.uk/sen</a:t>
            </a:r>
            <a:endParaRPr b="1" sz="2000">
              <a:solidFill>
                <a:srgbClr val="63B7C6"/>
              </a:solidFill>
              <a:latin typeface="Arial"/>
              <a:ea typeface="Arial"/>
              <a:cs typeface="Arial"/>
              <a:sym typeface="Arial"/>
            </a:endParaRPr>
          </a:p>
          <a:p>
            <a:pPr indent="-311150" lvl="0" marL="285750" marR="0" rtl="0" algn="l">
              <a:spcBef>
                <a:spcPts val="0"/>
              </a:spcBef>
              <a:spcAft>
                <a:spcPts val="0"/>
              </a:spcAft>
              <a:buClr>
                <a:schemeClr val="lt1"/>
              </a:buClr>
              <a:buSzPts val="2000"/>
              <a:buFont typeface="Noto Sans Symbols"/>
              <a:buChar char="⮚"/>
            </a:pPr>
            <a:r>
              <a:rPr b="1" lang="en-US" sz="2000">
                <a:solidFill>
                  <a:schemeClr val="lt1"/>
                </a:solidFill>
                <a:latin typeface="Arial"/>
                <a:ea typeface="Arial"/>
                <a:cs typeface="Arial"/>
                <a:sym typeface="Arial"/>
              </a:rPr>
              <a:t>Promoting a positive culture which encourages parents to speak to teachers/SLT when an problem or concern arises</a:t>
            </a:r>
            <a:endParaRPr sz="2000"/>
          </a:p>
          <a:p>
            <a:pPr indent="0" lvl="0" marL="0" marR="0" rtl="0" algn="l">
              <a:spcBef>
                <a:spcPts val="0"/>
              </a:spcBef>
              <a:spcAft>
                <a:spcPts val="0"/>
              </a:spcAft>
              <a:buNone/>
            </a:pPr>
            <a:r>
              <a:t/>
            </a:r>
            <a:endParaRPr b="1" sz="2300">
              <a:solidFill>
                <a:schemeClr val="lt1"/>
              </a:solidFill>
              <a:latin typeface="Arial"/>
              <a:ea typeface="Arial"/>
              <a:cs typeface="Arial"/>
              <a:sym typeface="Arial"/>
            </a:endParaRPr>
          </a:p>
          <a:p>
            <a:pPr indent="-171450" lvl="0" marL="285750" marR="0" rtl="0" algn="l">
              <a:spcBef>
                <a:spcPts val="0"/>
              </a:spcBef>
              <a:spcAft>
                <a:spcPts val="0"/>
              </a:spcAft>
              <a:buClr>
                <a:schemeClr val="lt1"/>
              </a:buClr>
              <a:buSzPts val="1800"/>
              <a:buFont typeface="Noto Sans Symbols"/>
              <a:buNone/>
            </a:pPr>
            <a:r>
              <a:t/>
            </a:r>
            <a:endParaRPr sz="1800">
              <a:solidFill>
                <a:schemeClr val="lt1"/>
              </a:solidFill>
              <a:latin typeface="Arial"/>
              <a:ea typeface="Arial"/>
              <a:cs typeface="Arial"/>
              <a:sym typeface="Arial"/>
            </a:endParaRPr>
          </a:p>
        </p:txBody>
      </p:sp>
      <p:pic>
        <p:nvPicPr>
          <p:cNvPr id="549" name="Google Shape;549;p46"/>
          <p:cNvPicPr preferRelativeResize="0"/>
          <p:nvPr/>
        </p:nvPicPr>
        <p:blipFill rotWithShape="1">
          <a:blip r:embed="rId4">
            <a:alphaModFix/>
          </a:blip>
          <a:srcRect b="0" l="0" r="0" t="0"/>
          <a:stretch/>
        </p:blipFill>
        <p:spPr>
          <a:xfrm>
            <a:off x="10502900" y="203200"/>
            <a:ext cx="1176630" cy="130465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47"/>
          <p:cNvSpPr txBox="1"/>
          <p:nvPr>
            <p:ph type="title"/>
          </p:nvPr>
        </p:nvSpPr>
        <p:spPr>
          <a:xfrm>
            <a:off x="444500" y="542925"/>
            <a:ext cx="11214100" cy="92333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2800"/>
              <a:buFont typeface="Arial"/>
              <a:buNone/>
            </a:pPr>
            <a:r>
              <a:rPr lang="en-US" sz="2800">
                <a:latin typeface="Arial"/>
                <a:ea typeface="Arial"/>
                <a:cs typeface="Arial"/>
                <a:sym typeface="Arial"/>
              </a:rPr>
              <a:t>Other support and available and useful information</a:t>
            </a:r>
            <a:br>
              <a:rPr lang="en-US"/>
            </a:br>
            <a:endParaRPr/>
          </a:p>
        </p:txBody>
      </p:sp>
      <p:sp>
        <p:nvSpPr>
          <p:cNvPr id="555" name="Google Shape;555;p47"/>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56" name="Google Shape;556;p47"/>
          <p:cNvSpPr txBox="1"/>
          <p:nvPr>
            <p:ph idx="1" type="body"/>
          </p:nvPr>
        </p:nvSpPr>
        <p:spPr>
          <a:xfrm>
            <a:off x="444500" y="1466250"/>
            <a:ext cx="11117700" cy="4918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000"/>
              <a:buNone/>
            </a:pPr>
            <a:r>
              <a:rPr b="1" lang="en-US" sz="2000"/>
              <a:t>The Local Authority has to have a Local Offer which sets out the support they expect to be available for children with SEN and/or disabilities. You can access the Local Offer here </a:t>
            </a:r>
            <a:r>
              <a:rPr b="1" lang="en-US" sz="2000" u="sng">
                <a:solidFill>
                  <a:srgbClr val="D8F3F6"/>
                </a:solidFill>
                <a:hlinkClick r:id="rId3">
                  <a:extLst>
                    <a:ext uri="{A12FA001-AC4F-418D-AE19-62706E023703}">
                      <ahyp:hlinkClr val="tx"/>
                    </a:ext>
                  </a:extLst>
                </a:hlinkClick>
              </a:rPr>
              <a:t>http://www.norfolk.gov.uk/children-and-families/send-local-offer</a:t>
            </a:r>
            <a:r>
              <a:rPr b="1" lang="en-US" sz="2000">
                <a:solidFill>
                  <a:srgbClr val="D8F3F6"/>
                </a:solidFill>
              </a:rPr>
              <a:t> </a:t>
            </a:r>
            <a:endParaRPr b="1" sz="2000">
              <a:solidFill>
                <a:srgbClr val="D8F3F6"/>
              </a:solidFill>
            </a:endParaRPr>
          </a:p>
          <a:p>
            <a:pPr indent="-285750" lvl="0" marL="285750" rtl="0" algn="ctr">
              <a:lnSpc>
                <a:spcPct val="90000"/>
              </a:lnSpc>
              <a:spcBef>
                <a:spcPts val="1000"/>
              </a:spcBef>
              <a:spcAft>
                <a:spcPts val="0"/>
              </a:spcAft>
              <a:buClr>
                <a:schemeClr val="lt1"/>
              </a:buClr>
              <a:buSzPts val="2000"/>
              <a:buFont typeface="Noto Sans Symbols"/>
              <a:buChar char="⮚"/>
            </a:pPr>
            <a:r>
              <a:rPr b="1" lang="en-US" sz="2000"/>
              <a:t>Norfolk SENDIASS offers independent information, advice and support to the children and their parents regarding SEN and disabilities. This is a free, confidential and impartial service. You can access the website here </a:t>
            </a:r>
            <a:endParaRPr b="1" sz="2000"/>
          </a:p>
          <a:p>
            <a:pPr indent="-349250" lvl="0" marL="285750" rtl="0" algn="ctr">
              <a:lnSpc>
                <a:spcPct val="90000"/>
              </a:lnSpc>
              <a:spcBef>
                <a:spcPts val="1000"/>
              </a:spcBef>
              <a:spcAft>
                <a:spcPts val="0"/>
              </a:spcAft>
              <a:buSzPts val="3000"/>
              <a:buChar char="⮚"/>
            </a:pPr>
            <a:r>
              <a:rPr lang="en-US" sz="2100" u="sng">
                <a:solidFill>
                  <a:schemeClr val="hlink"/>
                </a:solidFill>
                <a:hlinkClick r:id="rId4"/>
              </a:rPr>
              <a:t>Norfolk SENDIASS Home Page</a:t>
            </a:r>
            <a:endParaRPr b="1" sz="3000"/>
          </a:p>
          <a:p>
            <a:pPr indent="0" lvl="0" marL="0" rtl="0" algn="ctr">
              <a:lnSpc>
                <a:spcPct val="90000"/>
              </a:lnSpc>
              <a:spcBef>
                <a:spcPts val="1000"/>
              </a:spcBef>
              <a:spcAft>
                <a:spcPts val="0"/>
              </a:spcAft>
              <a:buNone/>
            </a:pPr>
            <a:r>
              <a:rPr b="1" lang="en-US" sz="2540">
                <a:solidFill>
                  <a:srgbClr val="63B7C6"/>
                </a:solidFill>
              </a:rPr>
              <a:t>Email: </a:t>
            </a:r>
            <a:r>
              <a:rPr b="1" lang="en-US" sz="2540" u="sng">
                <a:solidFill>
                  <a:schemeClr val="hlink"/>
                </a:solidFill>
                <a:hlinkClick r:id="rId5"/>
              </a:rPr>
              <a:t>norfolksendiass@norfolk.gov.uk</a:t>
            </a:r>
            <a:endParaRPr b="1" sz="2540">
              <a:solidFill>
                <a:srgbClr val="63B7C6"/>
              </a:solidFill>
            </a:endParaRPr>
          </a:p>
          <a:p>
            <a:pPr indent="0" lvl="0" marL="0" rtl="0" algn="ctr">
              <a:lnSpc>
                <a:spcPct val="90000"/>
              </a:lnSpc>
              <a:spcBef>
                <a:spcPts val="1000"/>
              </a:spcBef>
              <a:spcAft>
                <a:spcPts val="0"/>
              </a:spcAft>
              <a:buNone/>
            </a:pPr>
            <a:r>
              <a:rPr b="1" lang="en-US" sz="2540">
                <a:solidFill>
                  <a:srgbClr val="63B7C6"/>
                </a:solidFill>
              </a:rPr>
              <a:t>Telephone: 01603 704070</a:t>
            </a:r>
            <a:endParaRPr b="1" sz="2540">
              <a:solidFill>
                <a:srgbClr val="63B7C6"/>
              </a:solidFill>
            </a:endParaRPr>
          </a:p>
        </p:txBody>
      </p:sp>
      <p:pic>
        <p:nvPicPr>
          <p:cNvPr id="557" name="Google Shape;557;p47"/>
          <p:cNvPicPr preferRelativeResize="0"/>
          <p:nvPr/>
        </p:nvPicPr>
        <p:blipFill rotWithShape="1">
          <a:blip r:embed="rId6">
            <a:alphaModFix/>
          </a:blip>
          <a:srcRect b="0" l="0" r="0" t="0"/>
          <a:stretch/>
        </p:blipFill>
        <p:spPr>
          <a:xfrm>
            <a:off x="10502900" y="203200"/>
            <a:ext cx="1176630" cy="130465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48"/>
          <p:cNvSpPr txBox="1"/>
          <p:nvPr>
            <p:ph idx="1" type="body"/>
          </p:nvPr>
        </p:nvSpPr>
        <p:spPr>
          <a:xfrm>
            <a:off x="349049" y="1791524"/>
            <a:ext cx="10799100" cy="47106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1800"/>
              <a:buNone/>
            </a:pPr>
            <a:r>
              <a:rPr lang="en-US" sz="1800"/>
              <a:t>Poringland Primary’s Information Report forms part of </a:t>
            </a:r>
            <a:r>
              <a:rPr b="1" lang="en-US" sz="1800"/>
              <a:t>Norfolk’s Local Offer</a:t>
            </a:r>
            <a:r>
              <a:rPr lang="en-US" sz="1800"/>
              <a:t>.</a:t>
            </a:r>
            <a:endParaRPr/>
          </a:p>
          <a:p>
            <a:pPr indent="0" lvl="0" marL="0" rtl="0" algn="l">
              <a:lnSpc>
                <a:spcPct val="100000"/>
              </a:lnSpc>
              <a:spcBef>
                <a:spcPts val="600"/>
              </a:spcBef>
              <a:spcAft>
                <a:spcPts val="0"/>
              </a:spcAft>
              <a:buSzPts val="1800"/>
              <a:buNone/>
            </a:pPr>
            <a:r>
              <a:rPr b="1" lang="en-US" sz="1800"/>
              <a:t>Norfolk’s Local Offer</a:t>
            </a:r>
            <a:endParaRPr/>
          </a:p>
          <a:p>
            <a:pPr indent="0" lvl="0" marL="0" rtl="0" algn="l">
              <a:lnSpc>
                <a:spcPct val="100000"/>
              </a:lnSpc>
              <a:spcBef>
                <a:spcPts val="600"/>
              </a:spcBef>
              <a:spcAft>
                <a:spcPts val="0"/>
              </a:spcAft>
              <a:buSzPts val="1800"/>
              <a:buNone/>
            </a:pPr>
            <a:r>
              <a:t/>
            </a:r>
            <a:endParaRPr sz="1800"/>
          </a:p>
          <a:p>
            <a:pPr indent="0" lvl="0" marL="0" rtl="0" algn="l">
              <a:lnSpc>
                <a:spcPct val="100000"/>
              </a:lnSpc>
              <a:spcBef>
                <a:spcPts val="600"/>
              </a:spcBef>
              <a:spcAft>
                <a:spcPts val="0"/>
              </a:spcAft>
              <a:buSzPts val="1800"/>
              <a:buNone/>
            </a:pPr>
            <a:r>
              <a:rPr lang="en-US" sz="1800"/>
              <a:t>The special educational needs and/or disabilities (SEND) Local Offer is what is available in Norfolk for children and young people with SEND aged 0–25 and those who support them.</a:t>
            </a:r>
            <a:endParaRPr/>
          </a:p>
          <a:p>
            <a:pPr indent="0" lvl="0" marL="0" rtl="0" algn="l">
              <a:lnSpc>
                <a:spcPct val="100000"/>
              </a:lnSpc>
              <a:spcBef>
                <a:spcPts val="600"/>
              </a:spcBef>
              <a:spcAft>
                <a:spcPts val="0"/>
              </a:spcAft>
              <a:buSzPts val="1800"/>
              <a:buNone/>
            </a:pPr>
            <a:r>
              <a:t/>
            </a:r>
            <a:endParaRPr sz="1800"/>
          </a:p>
          <a:p>
            <a:pPr indent="0" lvl="0" marL="0" rtl="0" algn="l">
              <a:lnSpc>
                <a:spcPct val="100000"/>
              </a:lnSpc>
              <a:spcBef>
                <a:spcPts val="600"/>
              </a:spcBef>
              <a:spcAft>
                <a:spcPts val="0"/>
              </a:spcAft>
              <a:buSzPts val="1800"/>
              <a:buNone/>
            </a:pPr>
            <a:r>
              <a:rPr lang="en-US" sz="1800"/>
              <a:t>For more information about Norfolk’s local Offer, please visit</a:t>
            </a:r>
            <a:endParaRPr/>
          </a:p>
          <a:p>
            <a:pPr indent="0" lvl="0" marL="0" rtl="0" algn="l">
              <a:lnSpc>
                <a:spcPct val="100000"/>
              </a:lnSpc>
              <a:spcBef>
                <a:spcPts val="600"/>
              </a:spcBef>
              <a:spcAft>
                <a:spcPts val="0"/>
              </a:spcAft>
              <a:buSzPts val="2000"/>
              <a:buNone/>
            </a:pPr>
            <a:r>
              <a:rPr lang="en-US" sz="2000" u="sng">
                <a:solidFill>
                  <a:schemeClr val="hlink"/>
                </a:solidFill>
                <a:latin typeface="Calibri"/>
                <a:ea typeface="Calibri"/>
                <a:cs typeface="Calibri"/>
                <a:sym typeface="Calibri"/>
                <a:hlinkClick r:id="rId3"/>
              </a:rPr>
              <a:t>www.norfolk.gov.uk/children-and-families/send-local-offer</a:t>
            </a:r>
            <a:endParaRPr b="1" sz="2000">
              <a:solidFill>
                <a:srgbClr val="63B7C6"/>
              </a:solidFill>
            </a:endParaRPr>
          </a:p>
          <a:p>
            <a:pPr indent="0" lvl="0" marL="0" rtl="0" algn="l">
              <a:lnSpc>
                <a:spcPct val="100000"/>
              </a:lnSpc>
              <a:spcBef>
                <a:spcPts val="600"/>
              </a:spcBef>
              <a:spcAft>
                <a:spcPts val="0"/>
              </a:spcAft>
              <a:buSzPts val="2000"/>
              <a:buNone/>
            </a:pPr>
            <a:r>
              <a:t/>
            </a:r>
            <a:endParaRPr b="1" sz="2000">
              <a:solidFill>
                <a:srgbClr val="63B7C6"/>
              </a:solidFill>
            </a:endParaRPr>
          </a:p>
          <a:p>
            <a:pPr indent="0" lvl="0" marL="0" rtl="0" algn="l">
              <a:lnSpc>
                <a:spcPct val="100000"/>
              </a:lnSpc>
              <a:spcBef>
                <a:spcPts val="600"/>
              </a:spcBef>
              <a:spcAft>
                <a:spcPts val="0"/>
              </a:spcAft>
              <a:buSzPts val="2000"/>
              <a:buNone/>
            </a:pPr>
            <a:r>
              <a:rPr b="1" lang="en-US" sz="2000">
                <a:solidFill>
                  <a:srgbClr val="63B7C6"/>
                </a:solidFill>
              </a:rPr>
              <a:t>Useful guidance to support schools with the provision in </a:t>
            </a:r>
            <a:r>
              <a:rPr b="1" lang="en-US" sz="2000">
                <a:solidFill>
                  <a:srgbClr val="63B7C6"/>
                </a:solidFill>
              </a:rPr>
              <a:t>place.</a:t>
            </a:r>
            <a:endParaRPr b="1" sz="2000">
              <a:solidFill>
                <a:srgbClr val="63B7C6"/>
              </a:solidFill>
            </a:endParaRPr>
          </a:p>
          <a:p>
            <a:pPr indent="0" lvl="0" marL="0" rtl="0" algn="l">
              <a:lnSpc>
                <a:spcPct val="90000"/>
              </a:lnSpc>
              <a:spcBef>
                <a:spcPts val="1000"/>
              </a:spcBef>
              <a:spcAft>
                <a:spcPts val="0"/>
              </a:spcAft>
              <a:buNone/>
            </a:pPr>
            <a:r>
              <a:rPr lang="en-US" sz="1640" u="sng">
                <a:solidFill>
                  <a:schemeClr val="hlink"/>
                </a:solidFill>
                <a:hlinkClick r:id="rId4"/>
              </a:rPr>
              <a:t>SEN Support Guidance Provision Expected at SEN Support (PEaSS) (norfolk.gov.uk)</a:t>
            </a:r>
            <a:endParaRPr sz="6000"/>
          </a:p>
          <a:p>
            <a:pPr indent="0" lvl="0" marL="0" rtl="0" algn="l">
              <a:lnSpc>
                <a:spcPct val="100000"/>
              </a:lnSpc>
              <a:spcBef>
                <a:spcPts val="600"/>
              </a:spcBef>
              <a:spcAft>
                <a:spcPts val="0"/>
              </a:spcAft>
              <a:buSzPts val="2000"/>
              <a:buNone/>
            </a:pPr>
            <a:r>
              <a:t/>
            </a:r>
            <a:endParaRPr sz="1800"/>
          </a:p>
          <a:p>
            <a:pPr indent="0" lvl="0" marL="0" rtl="0" algn="l">
              <a:lnSpc>
                <a:spcPct val="100000"/>
              </a:lnSpc>
              <a:spcBef>
                <a:spcPts val="600"/>
              </a:spcBef>
              <a:spcAft>
                <a:spcPts val="0"/>
              </a:spcAft>
              <a:buSzPts val="2000"/>
              <a:buNone/>
            </a:pPr>
            <a:r>
              <a:t/>
            </a:r>
            <a:endParaRPr sz="1800"/>
          </a:p>
        </p:txBody>
      </p:sp>
      <p:sp>
        <p:nvSpPr>
          <p:cNvPr id="563" name="Google Shape;563;p48"/>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564" name="Google Shape;564;p48"/>
          <p:cNvPicPr preferRelativeResize="0"/>
          <p:nvPr/>
        </p:nvPicPr>
        <p:blipFill rotWithShape="1">
          <a:blip r:embed="rId5">
            <a:alphaModFix/>
          </a:blip>
          <a:srcRect b="0" l="0" r="0" t="0"/>
          <a:stretch/>
        </p:blipFill>
        <p:spPr>
          <a:xfrm>
            <a:off x="9084697" y="641179"/>
            <a:ext cx="1090100" cy="1150350"/>
          </a:xfrm>
          <a:prstGeom prst="rect">
            <a:avLst/>
          </a:prstGeom>
          <a:noFill/>
          <a:ln>
            <a:noFill/>
          </a:ln>
        </p:spPr>
      </p:pic>
      <p:pic>
        <p:nvPicPr>
          <p:cNvPr id="565" name="Google Shape;565;p48"/>
          <p:cNvPicPr preferRelativeResize="0"/>
          <p:nvPr/>
        </p:nvPicPr>
        <p:blipFill rotWithShape="1">
          <a:blip r:embed="rId6">
            <a:alphaModFix/>
          </a:blip>
          <a:srcRect b="0" l="0" r="0" t="0"/>
          <a:stretch/>
        </p:blipFill>
        <p:spPr>
          <a:xfrm>
            <a:off x="10867957" y="159815"/>
            <a:ext cx="1174885" cy="1301750"/>
          </a:xfrm>
          <a:prstGeom prst="rect">
            <a:avLst/>
          </a:prstGeom>
          <a:noFill/>
          <a:ln>
            <a:noFill/>
          </a:ln>
        </p:spPr>
      </p:pic>
      <p:sp>
        <p:nvSpPr>
          <p:cNvPr id="566" name="Google Shape;566;p48"/>
          <p:cNvSpPr txBox="1"/>
          <p:nvPr/>
        </p:nvSpPr>
        <p:spPr>
          <a:xfrm>
            <a:off x="1616100" y="556125"/>
            <a:ext cx="5721600" cy="9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lt1"/>
                </a:solidFill>
              </a:rPr>
              <a:t>The Local Offer </a:t>
            </a:r>
            <a:endParaRPr sz="2800">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2"/>
          <p:cNvSpPr txBox="1"/>
          <p:nvPr>
            <p:ph type="title"/>
          </p:nvPr>
        </p:nvSpPr>
        <p:spPr>
          <a:xfrm>
            <a:off x="4856725" y="78300"/>
            <a:ext cx="2354400" cy="4551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Trebuchet MS"/>
              <a:buNone/>
            </a:pPr>
            <a:r>
              <a:rPr lang="en-US"/>
              <a:t>Welcome</a:t>
            </a:r>
            <a:endParaRPr/>
          </a:p>
        </p:txBody>
      </p:sp>
      <p:sp>
        <p:nvSpPr>
          <p:cNvPr id="334" name="Google Shape;334;p22"/>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
        <p:nvSpPr>
          <p:cNvPr id="335" name="Google Shape;335;p22"/>
          <p:cNvSpPr txBox="1"/>
          <p:nvPr>
            <p:ph idx="1" type="body"/>
          </p:nvPr>
        </p:nvSpPr>
        <p:spPr>
          <a:xfrm>
            <a:off x="297100" y="533400"/>
            <a:ext cx="11648700" cy="5251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2000"/>
              <a:buNone/>
            </a:pPr>
            <a:r>
              <a:rPr i="1" lang="en-US" sz="1800"/>
              <a:t>Welcome to Poringland Primary School and </a:t>
            </a:r>
            <a:r>
              <a:rPr i="1" lang="en-US" sz="1800"/>
              <a:t>Nurseries</a:t>
            </a:r>
            <a:r>
              <a:rPr i="1" lang="en-US" sz="1800"/>
              <a:t> SEND information report 2024/25 </a:t>
            </a:r>
            <a:endParaRPr i="1" sz="1800"/>
          </a:p>
          <a:p>
            <a:pPr indent="0" lvl="0" marL="0" rtl="0" algn="l">
              <a:lnSpc>
                <a:spcPct val="100000"/>
              </a:lnSpc>
              <a:spcBef>
                <a:spcPts val="1000"/>
              </a:spcBef>
              <a:spcAft>
                <a:spcPts val="0"/>
              </a:spcAft>
              <a:buSzPts val="2000"/>
              <a:buNone/>
            </a:pPr>
            <a:r>
              <a:rPr i="1" lang="en-US" sz="1800"/>
              <a:t>At Poringland Primary School and Nursery we are committed to working together with all members of our community. This document outlines what support is available to learners with Special Educational Needs and disabilities at our school. It is updated annually and has been produced with information and support from parents.</a:t>
            </a:r>
            <a:r>
              <a:rPr i="1" lang="en-US" sz="2000"/>
              <a:t> </a:t>
            </a:r>
            <a:endParaRPr/>
          </a:p>
          <a:p>
            <a:pPr indent="0" lvl="0" marL="0" rtl="0" algn="l">
              <a:lnSpc>
                <a:spcPct val="100000"/>
              </a:lnSpc>
              <a:spcBef>
                <a:spcPts val="1000"/>
              </a:spcBef>
              <a:spcAft>
                <a:spcPts val="0"/>
              </a:spcAft>
              <a:buSzPts val="1600"/>
              <a:buNone/>
            </a:pPr>
            <a:r>
              <a:rPr lang="en-US"/>
              <a:t>Our School Contacts: </a:t>
            </a:r>
            <a:endParaRPr/>
          </a:p>
          <a:p>
            <a:pPr indent="0" lvl="0" marL="0" rtl="0" algn="l">
              <a:lnSpc>
                <a:spcPct val="100000"/>
              </a:lnSpc>
              <a:spcBef>
                <a:spcPts val="1000"/>
              </a:spcBef>
              <a:spcAft>
                <a:spcPts val="0"/>
              </a:spcAft>
              <a:buSzPts val="1600"/>
              <a:buNone/>
            </a:pPr>
            <a:r>
              <a:rPr lang="en-US" sz="1800"/>
              <a:t>To get in touch with any us please contact  the school office at </a:t>
            </a:r>
            <a:r>
              <a:rPr lang="en-US" sz="1800" u="sng">
                <a:hlinkClick r:id="rId3"/>
              </a:rPr>
              <a:t>office@poringland.norfolk.sch.uk</a:t>
            </a:r>
            <a:r>
              <a:rPr lang="en-US" sz="1800"/>
              <a:t> or </a:t>
            </a:r>
            <a:endParaRPr sz="1800"/>
          </a:p>
          <a:p>
            <a:pPr indent="0" lvl="0" marL="0" rtl="0" algn="l">
              <a:spcBef>
                <a:spcPts val="0"/>
              </a:spcBef>
              <a:spcAft>
                <a:spcPts val="0"/>
              </a:spcAft>
              <a:buClr>
                <a:schemeClr val="dk1"/>
              </a:buClr>
              <a:buSzPts val="1100"/>
              <a:buFont typeface="Arial"/>
              <a:buNone/>
            </a:pPr>
            <a:r>
              <a:rPr lang="en-US" sz="1800"/>
              <a:t>01508 492530</a:t>
            </a:r>
            <a:endParaRPr/>
          </a:p>
          <a:p>
            <a:pPr indent="0" lvl="0" marL="0" rtl="0" algn="l">
              <a:lnSpc>
                <a:spcPct val="100000"/>
              </a:lnSpc>
              <a:spcBef>
                <a:spcPts val="1000"/>
              </a:spcBef>
              <a:spcAft>
                <a:spcPts val="0"/>
              </a:spcAft>
              <a:buSzPts val="1600"/>
              <a:buNone/>
            </a:pPr>
            <a:r>
              <a:t/>
            </a:r>
            <a:endParaRPr/>
          </a:p>
          <a:p>
            <a:pPr indent="0" lvl="0" marL="0" rtl="0" algn="ctr">
              <a:spcBef>
                <a:spcPts val="0"/>
              </a:spcBef>
              <a:spcAft>
                <a:spcPts val="0"/>
              </a:spcAft>
              <a:buClr>
                <a:srgbClr val="000000"/>
              </a:buClr>
              <a:buFont typeface="Arial"/>
              <a:buNone/>
            </a:pPr>
            <a:r>
              <a:t/>
            </a:r>
            <a:endParaRPr sz="1800"/>
          </a:p>
          <a:p>
            <a:pPr indent="0" lvl="0" marL="0" rtl="0" algn="l">
              <a:lnSpc>
                <a:spcPct val="100000"/>
              </a:lnSpc>
              <a:spcBef>
                <a:spcPts val="1000"/>
              </a:spcBef>
              <a:spcAft>
                <a:spcPts val="0"/>
              </a:spcAft>
              <a:buSzPts val="1600"/>
              <a:buNone/>
            </a:pPr>
            <a:r>
              <a:t/>
            </a:r>
            <a:endParaRPr/>
          </a:p>
        </p:txBody>
      </p:sp>
      <p:sp>
        <p:nvSpPr>
          <p:cNvPr id="336" name="Google Shape;336;p22"/>
          <p:cNvSpPr/>
          <p:nvPr/>
        </p:nvSpPr>
        <p:spPr>
          <a:xfrm>
            <a:off x="297100" y="5009102"/>
            <a:ext cx="2458800" cy="775800"/>
          </a:xfrm>
          <a:prstGeom prst="round2SameRect">
            <a:avLst>
              <a:gd fmla="val 16667" name="adj1"/>
              <a:gd fmla="val 0" name="adj2"/>
            </a:avLst>
          </a:prstGeom>
          <a:solidFill>
            <a:schemeClr val="accent1"/>
          </a:solidFill>
          <a:ln cap="flat" cmpd="sng" w="12700">
            <a:solidFill>
              <a:srgbClr val="004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SENDCo</a:t>
            </a:r>
            <a:endParaRPr/>
          </a:p>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Emma Steward</a:t>
            </a:r>
            <a:endParaRPr b="0" i="0" sz="1800" u="none" cap="none" strike="noStrike">
              <a:solidFill>
                <a:schemeClr val="lt1"/>
              </a:solidFill>
              <a:latin typeface="Arial"/>
              <a:ea typeface="Arial"/>
              <a:cs typeface="Arial"/>
              <a:sym typeface="Arial"/>
            </a:endParaRPr>
          </a:p>
        </p:txBody>
      </p:sp>
      <p:sp>
        <p:nvSpPr>
          <p:cNvPr id="337" name="Google Shape;337;p22"/>
          <p:cNvSpPr/>
          <p:nvPr/>
        </p:nvSpPr>
        <p:spPr>
          <a:xfrm>
            <a:off x="6416712" y="5138104"/>
            <a:ext cx="2458800" cy="646800"/>
          </a:xfrm>
          <a:prstGeom prst="round2SameRect">
            <a:avLst>
              <a:gd fmla="val 16667" name="adj1"/>
              <a:gd fmla="val 0" name="adj2"/>
            </a:avLst>
          </a:prstGeom>
          <a:solidFill>
            <a:schemeClr val="accent1"/>
          </a:solidFill>
          <a:ln cap="flat" cmpd="sng" w="12700">
            <a:solidFill>
              <a:srgbClr val="004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Head Teacher</a:t>
            </a:r>
            <a:endParaRPr/>
          </a:p>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Peter Dean</a:t>
            </a:r>
            <a:endParaRPr/>
          </a:p>
        </p:txBody>
      </p:sp>
      <p:sp>
        <p:nvSpPr>
          <p:cNvPr id="338" name="Google Shape;338;p22"/>
          <p:cNvSpPr/>
          <p:nvPr/>
        </p:nvSpPr>
        <p:spPr>
          <a:xfrm>
            <a:off x="9023000" y="3525000"/>
            <a:ext cx="2783100" cy="1548600"/>
          </a:xfrm>
          <a:prstGeom prst="round2SameRect">
            <a:avLst>
              <a:gd fmla="val 16667" name="adj1"/>
              <a:gd fmla="val 25807" name="adj2"/>
            </a:avLst>
          </a:prstGeom>
          <a:solidFill>
            <a:schemeClr val="accent1"/>
          </a:solidFill>
          <a:ln cap="flat" cmpd="sng" w="12700">
            <a:solidFill>
              <a:srgbClr val="0049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endParaRPr>
          </a:p>
          <a:p>
            <a:pPr indent="0" lvl="0" marL="0" marR="0" rtl="0" algn="ctr">
              <a:spcBef>
                <a:spcPts val="0"/>
              </a:spcBef>
              <a:spcAft>
                <a:spcPts val="0"/>
              </a:spcAft>
              <a:buNone/>
            </a:pPr>
            <a:r>
              <a:rPr lang="en-US" sz="1800">
                <a:solidFill>
                  <a:schemeClr val="lt1"/>
                </a:solidFill>
              </a:rPr>
              <a:t>Our</a:t>
            </a:r>
            <a:r>
              <a:rPr b="0" i="0" lang="en-US" sz="1800" u="none" cap="none" strike="noStrike">
                <a:solidFill>
                  <a:schemeClr val="lt1"/>
                </a:solidFill>
                <a:latin typeface="Arial"/>
                <a:ea typeface="Arial"/>
                <a:cs typeface="Arial"/>
                <a:sym typeface="Arial"/>
              </a:rPr>
              <a:t> Governor is </a:t>
            </a:r>
            <a:endParaRPr b="0" i="0" sz="18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lang="en-US" sz="1800">
                <a:solidFill>
                  <a:schemeClr val="lt1"/>
                </a:solidFill>
              </a:rPr>
              <a:t>Jo Francis</a:t>
            </a:r>
            <a:endParaRPr sz="1800">
              <a:solidFill>
                <a:schemeClr val="lt1"/>
              </a:solidFill>
            </a:endParaRPr>
          </a:p>
          <a:p>
            <a:pPr indent="0" lvl="0" marL="0" marR="0" rtl="0" algn="ctr">
              <a:spcBef>
                <a:spcPts val="0"/>
              </a:spcBef>
              <a:spcAft>
                <a:spcPts val="0"/>
              </a:spcAft>
              <a:buNone/>
            </a:pPr>
            <a:r>
              <a:t/>
            </a:r>
            <a:endParaRPr sz="1800">
              <a:solidFill>
                <a:schemeClr val="lt1"/>
              </a:solidFill>
            </a:endParaRPr>
          </a:p>
        </p:txBody>
      </p:sp>
      <p:pic>
        <p:nvPicPr>
          <p:cNvPr id="339" name="Google Shape;339;p22"/>
          <p:cNvPicPr preferRelativeResize="0"/>
          <p:nvPr/>
        </p:nvPicPr>
        <p:blipFill rotWithShape="1">
          <a:blip r:embed="rId4">
            <a:alphaModFix/>
          </a:blip>
          <a:srcRect b="0" l="0" r="0" t="0"/>
          <a:stretch/>
        </p:blipFill>
        <p:spPr>
          <a:xfrm>
            <a:off x="11089198" y="159823"/>
            <a:ext cx="953650" cy="1056600"/>
          </a:xfrm>
          <a:prstGeom prst="rect">
            <a:avLst/>
          </a:prstGeom>
          <a:noFill/>
          <a:ln>
            <a:noFill/>
          </a:ln>
        </p:spPr>
      </p:pic>
      <p:sp>
        <p:nvSpPr>
          <p:cNvPr id="340" name="Google Shape;340;p22"/>
          <p:cNvSpPr/>
          <p:nvPr/>
        </p:nvSpPr>
        <p:spPr>
          <a:xfrm>
            <a:off x="3356900" y="5073600"/>
            <a:ext cx="2458800" cy="646800"/>
          </a:xfrm>
          <a:prstGeom prst="round2SameRect">
            <a:avLst>
              <a:gd fmla="val 16667" name="adj1"/>
              <a:gd fmla="val 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solidFill>
                  <a:schemeClr val="lt1"/>
                </a:solidFill>
              </a:rPr>
              <a:t>Sendco Assistant </a:t>
            </a:r>
            <a:endParaRPr sz="1800">
              <a:solidFill>
                <a:schemeClr val="lt1"/>
              </a:solidFill>
            </a:endParaRPr>
          </a:p>
          <a:p>
            <a:pPr indent="0" lvl="0" marL="0" rtl="0" algn="ctr">
              <a:spcBef>
                <a:spcPts val="0"/>
              </a:spcBef>
              <a:spcAft>
                <a:spcPts val="0"/>
              </a:spcAft>
              <a:buNone/>
            </a:pPr>
            <a:r>
              <a:rPr lang="en-US" sz="1800">
                <a:solidFill>
                  <a:schemeClr val="lt1"/>
                </a:solidFill>
              </a:rPr>
              <a:t>Nicola Buttolph</a:t>
            </a:r>
            <a:endParaRPr sz="1800">
              <a:solidFill>
                <a:schemeClr val="lt1"/>
              </a:solidFill>
            </a:endParaRPr>
          </a:p>
        </p:txBody>
      </p:sp>
      <p:pic>
        <p:nvPicPr>
          <p:cNvPr id="341" name="Google Shape;341;p22"/>
          <p:cNvPicPr preferRelativeResize="0"/>
          <p:nvPr/>
        </p:nvPicPr>
        <p:blipFill>
          <a:blip r:embed="rId5">
            <a:alphaModFix/>
          </a:blip>
          <a:stretch>
            <a:fillRect/>
          </a:stretch>
        </p:blipFill>
        <p:spPr>
          <a:xfrm>
            <a:off x="900700" y="3124350"/>
            <a:ext cx="1265725" cy="1884750"/>
          </a:xfrm>
          <a:prstGeom prst="rect">
            <a:avLst/>
          </a:prstGeom>
          <a:noFill/>
          <a:ln>
            <a:noFill/>
          </a:ln>
        </p:spPr>
      </p:pic>
      <p:pic>
        <p:nvPicPr>
          <p:cNvPr id="342" name="Google Shape;342;p22"/>
          <p:cNvPicPr preferRelativeResize="0"/>
          <p:nvPr/>
        </p:nvPicPr>
        <p:blipFill>
          <a:blip r:embed="rId6">
            <a:alphaModFix/>
          </a:blip>
          <a:stretch>
            <a:fillRect/>
          </a:stretch>
        </p:blipFill>
        <p:spPr>
          <a:xfrm>
            <a:off x="7006075" y="3179700"/>
            <a:ext cx="1265725" cy="1894076"/>
          </a:xfrm>
          <a:prstGeom prst="rect">
            <a:avLst/>
          </a:prstGeom>
          <a:noFill/>
          <a:ln>
            <a:noFill/>
          </a:ln>
        </p:spPr>
      </p:pic>
      <p:pic>
        <p:nvPicPr>
          <p:cNvPr id="343" name="Google Shape;343;p22"/>
          <p:cNvPicPr preferRelativeResize="0"/>
          <p:nvPr/>
        </p:nvPicPr>
        <p:blipFill>
          <a:blip r:embed="rId7">
            <a:alphaModFix/>
          </a:blip>
          <a:stretch>
            <a:fillRect/>
          </a:stretch>
        </p:blipFill>
        <p:spPr>
          <a:xfrm>
            <a:off x="3943350" y="3179711"/>
            <a:ext cx="1265725" cy="1893889"/>
          </a:xfrm>
          <a:prstGeom prst="rect">
            <a:avLst/>
          </a:prstGeom>
          <a:noFill/>
          <a:ln>
            <a:noFill/>
          </a:ln>
        </p:spPr>
      </p:pic>
      <p:sp>
        <p:nvSpPr>
          <p:cNvPr id="344" name="Google Shape;344;p22"/>
          <p:cNvSpPr txBox="1"/>
          <p:nvPr/>
        </p:nvSpPr>
        <p:spPr>
          <a:xfrm>
            <a:off x="558850" y="5849225"/>
            <a:ext cx="2210700" cy="94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chemeClr val="lt1"/>
                </a:solidFill>
              </a:rPr>
              <a:t>My SEND days are Alternate Mondays, Tuesdays and Wednesday afternoons </a:t>
            </a:r>
            <a:endParaRPr>
              <a:solidFill>
                <a:schemeClr val="lt1"/>
              </a:solidFill>
            </a:endParaRPr>
          </a:p>
        </p:txBody>
      </p:sp>
      <p:sp>
        <p:nvSpPr>
          <p:cNvPr id="345" name="Google Shape;345;p22"/>
          <p:cNvSpPr txBox="1"/>
          <p:nvPr/>
        </p:nvSpPr>
        <p:spPr>
          <a:xfrm>
            <a:off x="3694675" y="5895450"/>
            <a:ext cx="1932000" cy="85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a:solidFill>
                  <a:schemeClr val="lt1"/>
                </a:solidFill>
              </a:rPr>
              <a:t>I support Mrs Steward with Send in the afternoons </a:t>
            </a:r>
            <a:endParaRPr sz="1500">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49"/>
          <p:cNvSpPr txBox="1"/>
          <p:nvPr>
            <p:ph type="title"/>
          </p:nvPr>
        </p:nvSpPr>
        <p:spPr>
          <a:xfrm>
            <a:off x="444500" y="542925"/>
            <a:ext cx="11214000" cy="5355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Signposting and support for parents and Carers </a:t>
            </a:r>
            <a:endParaRPr/>
          </a:p>
        </p:txBody>
      </p:sp>
      <p:sp>
        <p:nvSpPr>
          <p:cNvPr id="573" name="Google Shape;573;p49"/>
          <p:cNvSpPr txBox="1"/>
          <p:nvPr>
            <p:ph idx="12" type="sldNum"/>
          </p:nvPr>
        </p:nvSpPr>
        <p:spPr>
          <a:xfrm>
            <a:off x="11252200" y="6315075"/>
            <a:ext cx="4065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74" name="Google Shape;574;p49"/>
          <p:cNvPicPr preferRelativeResize="0"/>
          <p:nvPr/>
        </p:nvPicPr>
        <p:blipFill rotWithShape="1">
          <a:blip r:embed="rId3">
            <a:alphaModFix/>
          </a:blip>
          <a:srcRect b="0" l="0" r="0" t="0"/>
          <a:stretch/>
        </p:blipFill>
        <p:spPr>
          <a:xfrm>
            <a:off x="10867957" y="159815"/>
            <a:ext cx="1174885" cy="1301750"/>
          </a:xfrm>
          <a:prstGeom prst="rect">
            <a:avLst/>
          </a:prstGeom>
          <a:noFill/>
          <a:ln>
            <a:noFill/>
          </a:ln>
        </p:spPr>
      </p:pic>
      <p:sp>
        <p:nvSpPr>
          <p:cNvPr id="575" name="Google Shape;575;p49"/>
          <p:cNvSpPr/>
          <p:nvPr/>
        </p:nvSpPr>
        <p:spPr>
          <a:xfrm>
            <a:off x="839075" y="1616425"/>
            <a:ext cx="3318300" cy="2035200"/>
          </a:xfrm>
          <a:prstGeom prst="round2SameRect">
            <a:avLst>
              <a:gd fmla="val 16667" name="adj1"/>
              <a:gd fmla="val 0" name="adj2"/>
            </a:avLst>
          </a:prstGeom>
          <a:solidFill>
            <a:srgbClr val="D8F3F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t>Just One Norfolk</a:t>
            </a:r>
            <a:endParaRPr b="1" sz="1600"/>
          </a:p>
          <a:p>
            <a:pPr indent="0" lvl="0" marL="0" rtl="0" algn="ctr">
              <a:spcBef>
                <a:spcPts val="0"/>
              </a:spcBef>
              <a:spcAft>
                <a:spcPts val="0"/>
              </a:spcAft>
              <a:buNone/>
            </a:pPr>
            <a:r>
              <a:rPr lang="en-US"/>
              <a:t>A support service for a range of services including emotional support and Speech and Language.</a:t>
            </a:r>
            <a:endParaRPr/>
          </a:p>
          <a:p>
            <a:pPr indent="0" lvl="0" marL="0" rtl="0" algn="ctr">
              <a:spcBef>
                <a:spcPts val="0"/>
              </a:spcBef>
              <a:spcAft>
                <a:spcPts val="0"/>
              </a:spcAft>
              <a:buNone/>
            </a:pPr>
            <a:r>
              <a:rPr b="1" lang="en-US">
                <a:solidFill>
                  <a:srgbClr val="004977"/>
                </a:solidFill>
              </a:rPr>
              <a:t>0300 300 0123</a:t>
            </a:r>
            <a:endParaRPr b="1">
              <a:solidFill>
                <a:srgbClr val="004977"/>
              </a:solidFill>
            </a:endParaRPr>
          </a:p>
          <a:p>
            <a:pPr indent="0" lvl="0" marL="0" rtl="0" algn="ctr">
              <a:spcBef>
                <a:spcPts val="0"/>
              </a:spcBef>
              <a:spcAft>
                <a:spcPts val="0"/>
              </a:spcAft>
              <a:buNone/>
            </a:pPr>
            <a:r>
              <a:rPr lang="en-US" sz="1500" u="sng">
                <a:solidFill>
                  <a:schemeClr val="hlink"/>
                </a:solidFill>
                <a:hlinkClick r:id="rId4"/>
              </a:rPr>
              <a:t>Health Advice &amp; Support for Children &amp; Families</a:t>
            </a:r>
            <a:endParaRPr sz="1800"/>
          </a:p>
          <a:p>
            <a:pPr indent="0" lvl="0" marL="0" rtl="0" algn="l">
              <a:spcBef>
                <a:spcPts val="0"/>
              </a:spcBef>
              <a:spcAft>
                <a:spcPts val="0"/>
              </a:spcAft>
              <a:buNone/>
            </a:pPr>
            <a:r>
              <a:t/>
            </a:r>
            <a:endParaRPr/>
          </a:p>
        </p:txBody>
      </p:sp>
      <p:sp>
        <p:nvSpPr>
          <p:cNvPr id="576" name="Google Shape;576;p49"/>
          <p:cNvSpPr/>
          <p:nvPr/>
        </p:nvSpPr>
        <p:spPr>
          <a:xfrm>
            <a:off x="2519550" y="3877250"/>
            <a:ext cx="3318300" cy="2035200"/>
          </a:xfrm>
          <a:prstGeom prst="round2SameRect">
            <a:avLst>
              <a:gd fmla="val 16667" name="adj1"/>
              <a:gd fmla="val 0" name="adj2"/>
            </a:avLst>
          </a:prstGeom>
          <a:solidFill>
            <a:srgbClr val="D8F3F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t>NANSA - Norfolk and Norwich SEND association</a:t>
            </a:r>
            <a:endParaRPr b="1" sz="1600"/>
          </a:p>
          <a:p>
            <a:pPr indent="0" lvl="0" marL="0" rtl="0" algn="ctr">
              <a:spcBef>
                <a:spcPts val="0"/>
              </a:spcBef>
              <a:spcAft>
                <a:spcPts val="0"/>
              </a:spcAft>
              <a:buNone/>
            </a:pPr>
            <a:r>
              <a:rPr lang="en-US"/>
              <a:t>Provides services for those living with SEND</a:t>
            </a:r>
            <a:endParaRPr/>
          </a:p>
          <a:p>
            <a:pPr indent="0" lvl="0" marL="0" rtl="0" algn="ctr">
              <a:spcBef>
                <a:spcPts val="0"/>
              </a:spcBef>
              <a:spcAft>
                <a:spcPts val="0"/>
              </a:spcAft>
              <a:buNone/>
            </a:pPr>
            <a:r>
              <a:rPr lang="en-US" sz="2200" u="sng">
                <a:solidFill>
                  <a:schemeClr val="hlink"/>
                </a:solidFill>
                <a:hlinkClick r:id="rId5"/>
              </a:rPr>
              <a:t>Nansa</a:t>
            </a:r>
            <a:endParaRPr sz="2500"/>
          </a:p>
        </p:txBody>
      </p:sp>
      <p:sp>
        <p:nvSpPr>
          <p:cNvPr id="577" name="Google Shape;577;p49"/>
          <p:cNvSpPr/>
          <p:nvPr/>
        </p:nvSpPr>
        <p:spPr>
          <a:xfrm>
            <a:off x="4436838" y="1616425"/>
            <a:ext cx="3318300" cy="2035200"/>
          </a:xfrm>
          <a:prstGeom prst="round2SameRect">
            <a:avLst>
              <a:gd fmla="val 16667" name="adj1"/>
              <a:gd fmla="val 0" name="adj2"/>
            </a:avLst>
          </a:prstGeom>
          <a:solidFill>
            <a:srgbClr val="D8F3F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t>Norfolk Early Help Services</a:t>
            </a:r>
            <a:endParaRPr b="1" sz="1700"/>
          </a:p>
          <a:p>
            <a:pPr indent="0" lvl="0" marL="0" rtl="0" algn="ctr">
              <a:spcBef>
                <a:spcPts val="0"/>
              </a:spcBef>
              <a:spcAft>
                <a:spcPts val="0"/>
              </a:spcAft>
              <a:buNone/>
            </a:pPr>
            <a:r>
              <a:rPr lang="en-US"/>
              <a:t>Supporting families with any worries they may be having about their children and family circumstances.</a:t>
            </a:r>
            <a:endParaRPr/>
          </a:p>
          <a:p>
            <a:pPr indent="0" lvl="0" marL="0" rtl="0" algn="ctr">
              <a:spcBef>
                <a:spcPts val="0"/>
              </a:spcBef>
              <a:spcAft>
                <a:spcPts val="0"/>
              </a:spcAft>
              <a:buNone/>
            </a:pPr>
            <a:r>
              <a:rPr lang="en-US" u="sng">
                <a:solidFill>
                  <a:schemeClr val="hlink"/>
                </a:solidFill>
                <a:hlinkClick r:id="rId6"/>
              </a:rPr>
              <a:t>Early help for children and families - Norfolk County Council</a:t>
            </a:r>
            <a:endParaRPr sz="1700"/>
          </a:p>
        </p:txBody>
      </p:sp>
      <p:sp>
        <p:nvSpPr>
          <p:cNvPr id="578" name="Google Shape;578;p49"/>
          <p:cNvSpPr/>
          <p:nvPr/>
        </p:nvSpPr>
        <p:spPr>
          <a:xfrm>
            <a:off x="6323825" y="3806475"/>
            <a:ext cx="3318300" cy="2035200"/>
          </a:xfrm>
          <a:prstGeom prst="round2SameRect">
            <a:avLst>
              <a:gd fmla="val 16667" name="adj1"/>
              <a:gd fmla="val 0" name="adj2"/>
            </a:avLst>
          </a:prstGeom>
          <a:solidFill>
            <a:srgbClr val="D8F3F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t>Family Voice Norfolk</a:t>
            </a:r>
            <a:endParaRPr b="1" sz="1800"/>
          </a:p>
          <a:p>
            <a:pPr indent="0" lvl="0" marL="0" rtl="0" algn="ctr">
              <a:spcBef>
                <a:spcPts val="0"/>
              </a:spcBef>
              <a:spcAft>
                <a:spcPts val="0"/>
              </a:spcAft>
              <a:buNone/>
            </a:pPr>
            <a:r>
              <a:rPr lang="en-US"/>
              <a:t>Service working with parents and carers of children with SEND - ensuring parents voices are heard in decisions being made.</a:t>
            </a:r>
            <a:endParaRPr/>
          </a:p>
          <a:p>
            <a:pPr indent="0" lvl="0" marL="0" rtl="0" algn="ctr">
              <a:spcBef>
                <a:spcPts val="0"/>
              </a:spcBef>
              <a:spcAft>
                <a:spcPts val="0"/>
              </a:spcAft>
              <a:buNone/>
            </a:pPr>
            <a:r>
              <a:rPr lang="en-US" u="sng">
                <a:solidFill>
                  <a:schemeClr val="hlink"/>
                </a:solidFill>
                <a:hlinkClick r:id="rId7"/>
              </a:rPr>
              <a:t>Parents and carers of children and young people with SEND – Family Voice Norfolk</a:t>
            </a:r>
            <a:endParaRPr sz="1700"/>
          </a:p>
        </p:txBody>
      </p:sp>
      <p:sp>
        <p:nvSpPr>
          <p:cNvPr id="579" name="Google Shape;579;p49"/>
          <p:cNvSpPr/>
          <p:nvPr/>
        </p:nvSpPr>
        <p:spPr>
          <a:xfrm>
            <a:off x="8034625" y="1616425"/>
            <a:ext cx="3318300" cy="2035200"/>
          </a:xfrm>
          <a:prstGeom prst="round2SameRect">
            <a:avLst>
              <a:gd fmla="val 16667" name="adj1"/>
              <a:gd fmla="val 0" name="adj2"/>
            </a:avLst>
          </a:prstGeom>
          <a:solidFill>
            <a:srgbClr val="D8F3F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t>Ormiston Families</a:t>
            </a:r>
            <a:endParaRPr/>
          </a:p>
          <a:p>
            <a:pPr indent="0" lvl="0" marL="0" rtl="0" algn="ctr">
              <a:spcBef>
                <a:spcPts val="0"/>
              </a:spcBef>
              <a:spcAft>
                <a:spcPts val="0"/>
              </a:spcAft>
              <a:buNone/>
            </a:pPr>
            <a:r>
              <a:rPr lang="en-US"/>
              <a:t>Suppporting families with a range of emotional wellbeing services( referrals made via just one Norfolk).</a:t>
            </a:r>
            <a:endParaRPr/>
          </a:p>
          <a:p>
            <a:pPr indent="0" lvl="0" marL="0" rtl="0" algn="ctr">
              <a:spcBef>
                <a:spcPts val="0"/>
              </a:spcBef>
              <a:spcAft>
                <a:spcPts val="0"/>
              </a:spcAft>
              <a:buNone/>
            </a:pPr>
            <a:r>
              <a:rPr lang="en-US" u="sng">
                <a:solidFill>
                  <a:schemeClr val="hlink"/>
                </a:solidFill>
                <a:hlinkClick r:id="rId8"/>
              </a:rPr>
              <a:t>Ormiston Families | Brighter Futures | East of England Charity : Ormiston Families</a:t>
            </a:r>
            <a:endParaRPr sz="19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50"/>
          <p:cNvSpPr txBox="1"/>
          <p:nvPr>
            <p:ph type="title"/>
          </p:nvPr>
        </p:nvSpPr>
        <p:spPr>
          <a:xfrm>
            <a:off x="444500" y="542925"/>
            <a:ext cx="11214000" cy="5355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Useful School Policies </a:t>
            </a:r>
            <a:endParaRPr/>
          </a:p>
        </p:txBody>
      </p:sp>
      <p:sp>
        <p:nvSpPr>
          <p:cNvPr id="586" name="Google Shape;586;p50"/>
          <p:cNvSpPr txBox="1"/>
          <p:nvPr>
            <p:ph idx="12" type="sldNum"/>
          </p:nvPr>
        </p:nvSpPr>
        <p:spPr>
          <a:xfrm>
            <a:off x="11252200" y="6315075"/>
            <a:ext cx="4065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87" name="Google Shape;587;p50"/>
          <p:cNvSpPr/>
          <p:nvPr/>
        </p:nvSpPr>
        <p:spPr>
          <a:xfrm>
            <a:off x="7547225" y="1617875"/>
            <a:ext cx="2875800" cy="18582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1000"/>
              </a:spcBef>
              <a:spcAft>
                <a:spcPts val="0"/>
              </a:spcAft>
              <a:buClr>
                <a:schemeClr val="dk1"/>
              </a:buClr>
              <a:buSzPts val="1100"/>
              <a:buFont typeface="Arial"/>
              <a:buNone/>
            </a:pPr>
            <a:r>
              <a:rPr lang="en-US" sz="2200" u="sng">
                <a:solidFill>
                  <a:schemeClr val="dk1"/>
                </a:solidFill>
                <a:hlinkClick r:id="rId3">
                  <a:extLst>
                    <a:ext uri="{A12FA001-AC4F-418D-AE19-62706E023703}">
                      <ahyp:hlinkClr val="tx"/>
                    </a:ext>
                  </a:extLst>
                </a:hlinkClick>
              </a:rPr>
              <a:t>Safeguarding – Poringland Primary</a:t>
            </a:r>
            <a:endParaRPr>
              <a:solidFill>
                <a:schemeClr val="dk1"/>
              </a:solidFill>
            </a:endParaRPr>
          </a:p>
        </p:txBody>
      </p:sp>
      <p:sp>
        <p:nvSpPr>
          <p:cNvPr id="588" name="Google Shape;588;p50"/>
          <p:cNvSpPr/>
          <p:nvPr/>
        </p:nvSpPr>
        <p:spPr>
          <a:xfrm>
            <a:off x="4221350" y="1749175"/>
            <a:ext cx="2875800" cy="18582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1000"/>
              </a:spcBef>
              <a:spcAft>
                <a:spcPts val="0"/>
              </a:spcAft>
              <a:buNone/>
            </a:pPr>
            <a:r>
              <a:rPr lang="en-US" sz="1800" u="sng">
                <a:solidFill>
                  <a:schemeClr val="dk1"/>
                </a:solidFill>
                <a:hlinkClick r:id="rId4">
                  <a:extLst>
                    <a:ext uri="{A12FA001-AC4F-418D-AE19-62706E023703}">
                      <ahyp:hlinkClr val="tx"/>
                    </a:ext>
                  </a:extLst>
                </a:hlinkClick>
              </a:rPr>
              <a:t>Wellbeing – Poringland Primary</a:t>
            </a:r>
            <a:endParaRPr sz="2100">
              <a:solidFill>
                <a:schemeClr val="dk1"/>
              </a:solidFill>
            </a:endParaRPr>
          </a:p>
        </p:txBody>
      </p:sp>
      <p:sp>
        <p:nvSpPr>
          <p:cNvPr id="589" name="Google Shape;589;p50"/>
          <p:cNvSpPr/>
          <p:nvPr/>
        </p:nvSpPr>
        <p:spPr>
          <a:xfrm>
            <a:off x="716175" y="1749175"/>
            <a:ext cx="2875800" cy="18582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1000"/>
              </a:spcBef>
              <a:spcAft>
                <a:spcPts val="0"/>
              </a:spcAft>
              <a:buNone/>
            </a:pPr>
            <a:r>
              <a:rPr lang="en-US" sz="1800" u="sng">
                <a:solidFill>
                  <a:schemeClr val="dk1"/>
                </a:solidFill>
                <a:hlinkClick r:id="rId5">
                  <a:extLst>
                    <a:ext uri="{A12FA001-AC4F-418D-AE19-62706E023703}">
                      <ahyp:hlinkClr val="tx"/>
                    </a:ext>
                  </a:extLst>
                </a:hlinkClick>
              </a:rPr>
              <a:t>SEND – Poringland Primary</a:t>
            </a:r>
            <a:endParaRPr sz="2100">
              <a:solidFill>
                <a:schemeClr val="dk1"/>
              </a:solidFill>
            </a:endParaRPr>
          </a:p>
        </p:txBody>
      </p:sp>
      <p:sp>
        <p:nvSpPr>
          <p:cNvPr id="590" name="Google Shape;590;p50"/>
          <p:cNvSpPr/>
          <p:nvPr/>
        </p:nvSpPr>
        <p:spPr>
          <a:xfrm>
            <a:off x="632575" y="3931950"/>
            <a:ext cx="2875800" cy="18582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1000"/>
              </a:spcBef>
              <a:spcAft>
                <a:spcPts val="0"/>
              </a:spcAft>
              <a:buNone/>
            </a:pPr>
            <a:r>
              <a:rPr lang="en-US" sz="1700" u="sng">
                <a:solidFill>
                  <a:schemeClr val="dk1"/>
                </a:solidFill>
                <a:hlinkClick r:id="rId6">
                  <a:extLst>
                    <a:ext uri="{A12FA001-AC4F-418D-AE19-62706E023703}">
                      <ahyp:hlinkClr val="tx"/>
                    </a:ext>
                  </a:extLst>
                </a:hlinkClick>
              </a:rPr>
              <a:t>Single Equality and Accessibility Policy Action Plan.docx</a:t>
            </a:r>
            <a:endParaRPr sz="2000">
              <a:solidFill>
                <a:schemeClr val="dk1"/>
              </a:solidFill>
            </a:endParaRPr>
          </a:p>
        </p:txBody>
      </p:sp>
      <p:sp>
        <p:nvSpPr>
          <p:cNvPr id="591" name="Google Shape;591;p50"/>
          <p:cNvSpPr/>
          <p:nvPr/>
        </p:nvSpPr>
        <p:spPr>
          <a:xfrm>
            <a:off x="4066500" y="3931950"/>
            <a:ext cx="2875800" cy="18582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1000"/>
              </a:spcBef>
              <a:spcAft>
                <a:spcPts val="0"/>
              </a:spcAft>
              <a:buNone/>
            </a:pPr>
            <a:r>
              <a:rPr lang="en-US" sz="2200" u="sng">
                <a:solidFill>
                  <a:schemeClr val="dk1"/>
                </a:solidFill>
                <a:hlinkClick r:id="rId7">
                  <a:extLst>
                    <a:ext uri="{A12FA001-AC4F-418D-AE19-62706E023703}">
                      <ahyp:hlinkClr val="tx"/>
                    </a:ext>
                  </a:extLst>
                </a:hlinkClick>
              </a:rPr>
              <a:t>Complaint Procedure 2022.docx</a:t>
            </a:r>
            <a:endParaRPr sz="2500">
              <a:solidFill>
                <a:schemeClr val="dk1"/>
              </a:solidFill>
            </a:endParaRPr>
          </a:p>
        </p:txBody>
      </p:sp>
      <p:sp>
        <p:nvSpPr>
          <p:cNvPr id="592" name="Google Shape;592;p50"/>
          <p:cNvSpPr/>
          <p:nvPr/>
        </p:nvSpPr>
        <p:spPr>
          <a:xfrm>
            <a:off x="7500425" y="3848400"/>
            <a:ext cx="3155100" cy="26499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1000"/>
              </a:spcBef>
              <a:spcAft>
                <a:spcPts val="0"/>
              </a:spcAft>
              <a:buNone/>
            </a:pPr>
            <a:r>
              <a:rPr lang="en-US" sz="2200">
                <a:solidFill>
                  <a:schemeClr val="dk1"/>
                </a:solidFill>
              </a:rPr>
              <a:t>For any other policies please go to our website - </a:t>
            </a:r>
            <a:endParaRPr sz="2200">
              <a:solidFill>
                <a:schemeClr val="dk1"/>
              </a:solidFill>
            </a:endParaRPr>
          </a:p>
          <a:p>
            <a:pPr indent="0" lvl="0" marL="0" rtl="0" algn="l">
              <a:lnSpc>
                <a:spcPct val="90000"/>
              </a:lnSpc>
              <a:spcBef>
                <a:spcPts val="1000"/>
              </a:spcBef>
              <a:spcAft>
                <a:spcPts val="0"/>
              </a:spcAft>
              <a:buNone/>
            </a:pPr>
            <a:r>
              <a:rPr lang="en-US" sz="1800" u="sng">
                <a:solidFill>
                  <a:schemeClr val="dk1"/>
                </a:solidFill>
                <a:hlinkClick r:id="rId8">
                  <a:extLst>
                    <a:ext uri="{A12FA001-AC4F-418D-AE19-62706E023703}">
                      <ahyp:hlinkClr val="tx"/>
                    </a:ext>
                  </a:extLst>
                </a:hlinkClick>
              </a:rPr>
              <a:t>Policies – Poringland Primary</a:t>
            </a:r>
            <a:endParaRPr sz="2900">
              <a:solidFill>
                <a:schemeClr val="dk1"/>
              </a:solidFill>
            </a:endParaRPr>
          </a:p>
        </p:txBody>
      </p:sp>
      <p:pic>
        <p:nvPicPr>
          <p:cNvPr id="593" name="Google Shape;593;p50"/>
          <p:cNvPicPr preferRelativeResize="0"/>
          <p:nvPr/>
        </p:nvPicPr>
        <p:blipFill rotWithShape="1">
          <a:blip r:embed="rId9">
            <a:alphaModFix/>
          </a:blip>
          <a:srcRect b="0" l="0" r="0" t="0"/>
          <a:stretch/>
        </p:blipFill>
        <p:spPr>
          <a:xfrm>
            <a:off x="10867957" y="159815"/>
            <a:ext cx="1174885" cy="1301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51"/>
          <p:cNvSpPr txBox="1"/>
          <p:nvPr>
            <p:ph type="title"/>
          </p:nvPr>
        </p:nvSpPr>
        <p:spPr>
          <a:xfrm>
            <a:off x="444500" y="542925"/>
            <a:ext cx="11214000" cy="5355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Glossary </a:t>
            </a:r>
            <a:endParaRPr/>
          </a:p>
        </p:txBody>
      </p:sp>
      <p:sp>
        <p:nvSpPr>
          <p:cNvPr id="600" name="Google Shape;600;p51"/>
          <p:cNvSpPr txBox="1"/>
          <p:nvPr>
            <p:ph idx="12" type="sldNum"/>
          </p:nvPr>
        </p:nvSpPr>
        <p:spPr>
          <a:xfrm>
            <a:off x="11252200" y="6315075"/>
            <a:ext cx="4065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01" name="Google Shape;601;p51"/>
          <p:cNvSpPr txBox="1"/>
          <p:nvPr>
            <p:ph idx="1" type="body"/>
          </p:nvPr>
        </p:nvSpPr>
        <p:spPr>
          <a:xfrm>
            <a:off x="1307600" y="1078425"/>
            <a:ext cx="9487800" cy="5360700"/>
          </a:xfrm>
          <a:prstGeom prst="rect">
            <a:avLst/>
          </a:prstGeom>
        </p:spPr>
        <p:txBody>
          <a:bodyPr anchorCtr="0" anchor="ctr" bIns="45700" lIns="91425" spcFirstLastPara="1" rIns="91425" wrap="square" tIns="45700">
            <a:normAutofit/>
          </a:bodyPr>
          <a:lstStyle/>
          <a:p>
            <a:pPr indent="0" lvl="0" marL="0" rtl="0" algn="ctr">
              <a:lnSpc>
                <a:spcPct val="70000"/>
              </a:lnSpc>
              <a:spcBef>
                <a:spcPts val="1000"/>
              </a:spcBef>
              <a:spcAft>
                <a:spcPts val="0"/>
              </a:spcAft>
              <a:buSzPts val="440"/>
              <a:buNone/>
            </a:pPr>
            <a:r>
              <a:rPr lang="en-US" sz="2100"/>
              <a:t>ADHD – Attention Deficit/Hyperactivity Disorder</a:t>
            </a:r>
            <a:endParaRPr sz="2100"/>
          </a:p>
          <a:p>
            <a:pPr indent="0" lvl="0" marL="0" rtl="0" algn="ctr">
              <a:lnSpc>
                <a:spcPct val="70000"/>
              </a:lnSpc>
              <a:spcBef>
                <a:spcPts val="1000"/>
              </a:spcBef>
              <a:spcAft>
                <a:spcPts val="0"/>
              </a:spcAft>
              <a:buSzPts val="440"/>
              <a:buNone/>
            </a:pPr>
            <a:r>
              <a:rPr lang="en-US" sz="2100"/>
              <a:t> APDR – Assess, Plan, Do and Review </a:t>
            </a:r>
            <a:endParaRPr sz="2100"/>
          </a:p>
          <a:p>
            <a:pPr indent="0" lvl="0" marL="0" rtl="0" algn="ctr">
              <a:lnSpc>
                <a:spcPct val="70000"/>
              </a:lnSpc>
              <a:spcBef>
                <a:spcPts val="1000"/>
              </a:spcBef>
              <a:spcAft>
                <a:spcPts val="0"/>
              </a:spcAft>
              <a:buSzPts val="440"/>
              <a:buNone/>
            </a:pPr>
            <a:r>
              <a:rPr lang="en-US" sz="2100"/>
              <a:t>ASD – Autism Spectrum Disorder </a:t>
            </a:r>
            <a:endParaRPr sz="2100"/>
          </a:p>
          <a:p>
            <a:pPr indent="0" lvl="0" marL="0" rtl="0" algn="ctr">
              <a:lnSpc>
                <a:spcPct val="70000"/>
              </a:lnSpc>
              <a:spcBef>
                <a:spcPts val="1000"/>
              </a:spcBef>
              <a:spcAft>
                <a:spcPts val="0"/>
              </a:spcAft>
              <a:buSzPts val="440"/>
              <a:buNone/>
            </a:pPr>
            <a:r>
              <a:rPr lang="en-US" sz="2100"/>
              <a:t>ATT – Access Through Technology </a:t>
            </a:r>
            <a:endParaRPr sz="2100"/>
          </a:p>
          <a:p>
            <a:pPr indent="0" lvl="0" marL="0" rtl="0" algn="ctr">
              <a:lnSpc>
                <a:spcPct val="70000"/>
              </a:lnSpc>
              <a:spcBef>
                <a:spcPts val="1000"/>
              </a:spcBef>
              <a:spcAft>
                <a:spcPts val="0"/>
              </a:spcAft>
              <a:buSzPts val="440"/>
              <a:buNone/>
            </a:pPr>
            <a:r>
              <a:rPr lang="en-US" sz="2100"/>
              <a:t>CI – Communication and Interaction </a:t>
            </a:r>
            <a:endParaRPr sz="2100"/>
          </a:p>
          <a:p>
            <a:pPr indent="0" lvl="0" marL="0" rtl="0" algn="ctr">
              <a:lnSpc>
                <a:spcPct val="70000"/>
              </a:lnSpc>
              <a:spcBef>
                <a:spcPts val="1000"/>
              </a:spcBef>
              <a:spcAft>
                <a:spcPts val="0"/>
              </a:spcAft>
              <a:buSzPts val="440"/>
              <a:buNone/>
            </a:pPr>
            <a:r>
              <a:rPr lang="en-US" sz="2100"/>
              <a:t>CL – Cognition and Leaning </a:t>
            </a:r>
            <a:endParaRPr sz="2100"/>
          </a:p>
          <a:p>
            <a:pPr indent="0" lvl="0" marL="0" rtl="0" algn="ctr">
              <a:lnSpc>
                <a:spcPct val="70000"/>
              </a:lnSpc>
              <a:spcBef>
                <a:spcPts val="1000"/>
              </a:spcBef>
              <a:spcAft>
                <a:spcPts val="0"/>
              </a:spcAft>
              <a:buSzPts val="440"/>
              <a:buNone/>
            </a:pPr>
            <a:r>
              <a:rPr lang="en-US" sz="2100"/>
              <a:t>EAL - English as an Additional language</a:t>
            </a:r>
            <a:endParaRPr sz="2100"/>
          </a:p>
          <a:p>
            <a:pPr indent="0" lvl="0" marL="0" rtl="0" algn="ctr">
              <a:lnSpc>
                <a:spcPct val="70000"/>
              </a:lnSpc>
              <a:spcBef>
                <a:spcPts val="1000"/>
              </a:spcBef>
              <a:spcAft>
                <a:spcPts val="0"/>
              </a:spcAft>
              <a:buSzPts val="440"/>
              <a:buNone/>
            </a:pPr>
            <a:r>
              <a:rPr lang="en-US" sz="2100"/>
              <a:t>EHCP – Education and Healthcare Plan </a:t>
            </a:r>
            <a:endParaRPr sz="2100"/>
          </a:p>
          <a:p>
            <a:pPr indent="0" lvl="0" marL="0" rtl="0" algn="ctr">
              <a:lnSpc>
                <a:spcPct val="70000"/>
              </a:lnSpc>
              <a:spcBef>
                <a:spcPts val="1000"/>
              </a:spcBef>
              <a:spcAft>
                <a:spcPts val="0"/>
              </a:spcAft>
              <a:buSzPts val="440"/>
              <a:buNone/>
            </a:pPr>
            <a:r>
              <a:rPr lang="en-US" sz="2100"/>
              <a:t>MHST - Mental  Health Support Team</a:t>
            </a:r>
            <a:endParaRPr sz="2100"/>
          </a:p>
          <a:p>
            <a:pPr indent="0" lvl="0" marL="0" rtl="0" algn="ctr">
              <a:lnSpc>
                <a:spcPct val="70000"/>
              </a:lnSpc>
              <a:spcBef>
                <a:spcPts val="1000"/>
              </a:spcBef>
              <a:spcAft>
                <a:spcPts val="0"/>
              </a:spcAft>
              <a:buSzPts val="440"/>
              <a:buNone/>
            </a:pPr>
            <a:r>
              <a:rPr lang="en-US" sz="2100"/>
              <a:t>PAT - Pets as Therapy( Dog)</a:t>
            </a:r>
            <a:endParaRPr sz="2100"/>
          </a:p>
          <a:p>
            <a:pPr indent="0" lvl="0" marL="0" rtl="0" algn="ctr">
              <a:lnSpc>
                <a:spcPct val="70000"/>
              </a:lnSpc>
              <a:spcBef>
                <a:spcPts val="1000"/>
              </a:spcBef>
              <a:spcAft>
                <a:spcPts val="0"/>
              </a:spcAft>
              <a:buSzPts val="440"/>
              <a:buNone/>
            </a:pPr>
            <a:r>
              <a:rPr lang="en-US" sz="2100"/>
              <a:t>SALT – Speech and Language Therapy </a:t>
            </a:r>
            <a:endParaRPr sz="2100"/>
          </a:p>
          <a:p>
            <a:pPr indent="0" lvl="0" marL="0" rtl="0" algn="ctr">
              <a:lnSpc>
                <a:spcPct val="70000"/>
              </a:lnSpc>
              <a:spcBef>
                <a:spcPts val="1000"/>
              </a:spcBef>
              <a:spcAft>
                <a:spcPts val="0"/>
              </a:spcAft>
              <a:buSzPts val="440"/>
              <a:buNone/>
            </a:pPr>
            <a:r>
              <a:rPr lang="en-US" sz="2100"/>
              <a:t>SEMH – Social, Emotional and Mental Health</a:t>
            </a:r>
            <a:endParaRPr sz="2100"/>
          </a:p>
          <a:p>
            <a:pPr indent="0" lvl="0" marL="0" rtl="0" algn="ctr">
              <a:lnSpc>
                <a:spcPct val="70000"/>
              </a:lnSpc>
              <a:spcBef>
                <a:spcPts val="1000"/>
              </a:spcBef>
              <a:spcAft>
                <a:spcPts val="0"/>
              </a:spcAft>
              <a:buSzPts val="440"/>
              <a:buNone/>
            </a:pPr>
            <a:r>
              <a:rPr lang="en-US" sz="2100"/>
              <a:t> SEND – Special Educational Needs and Disabilities </a:t>
            </a:r>
            <a:endParaRPr sz="2100"/>
          </a:p>
          <a:p>
            <a:pPr indent="0" lvl="0" marL="0" rtl="0" algn="ctr">
              <a:lnSpc>
                <a:spcPct val="70000"/>
              </a:lnSpc>
              <a:spcBef>
                <a:spcPts val="1000"/>
              </a:spcBef>
              <a:spcAft>
                <a:spcPts val="0"/>
              </a:spcAft>
              <a:buSzPts val="440"/>
              <a:buNone/>
            </a:pPr>
            <a:r>
              <a:rPr lang="en-US" sz="2100"/>
              <a:t>SENDCO – Special Educational Needs and Disabilities Coordinator </a:t>
            </a:r>
            <a:endParaRPr sz="2100"/>
          </a:p>
          <a:p>
            <a:pPr indent="0" lvl="0" marL="0" rtl="0" algn="ctr">
              <a:lnSpc>
                <a:spcPct val="70000"/>
              </a:lnSpc>
              <a:spcBef>
                <a:spcPts val="1000"/>
              </a:spcBef>
              <a:spcAft>
                <a:spcPts val="0"/>
              </a:spcAft>
              <a:buSzPts val="440"/>
              <a:buNone/>
            </a:pPr>
            <a:r>
              <a:rPr lang="en-US" sz="2100"/>
              <a:t>S/P – Sensory and Physical</a:t>
            </a:r>
            <a:endParaRPr sz="2100"/>
          </a:p>
        </p:txBody>
      </p:sp>
      <p:pic>
        <p:nvPicPr>
          <p:cNvPr id="602" name="Google Shape;602;p51"/>
          <p:cNvPicPr preferRelativeResize="0"/>
          <p:nvPr/>
        </p:nvPicPr>
        <p:blipFill rotWithShape="1">
          <a:blip r:embed="rId3">
            <a:alphaModFix/>
          </a:blip>
          <a:srcRect b="0" l="0" r="0" t="0"/>
          <a:stretch/>
        </p:blipFill>
        <p:spPr>
          <a:xfrm>
            <a:off x="10867957" y="159815"/>
            <a:ext cx="1174885" cy="13017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2"/>
          <p:cNvSpPr txBox="1"/>
          <p:nvPr>
            <p:ph type="title"/>
          </p:nvPr>
        </p:nvSpPr>
        <p:spPr>
          <a:xfrm>
            <a:off x="1092200" y="177800"/>
            <a:ext cx="11214100" cy="5355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3200"/>
              <a:buFont typeface="Trebuchet MS"/>
              <a:buNone/>
            </a:pPr>
            <a:r>
              <a:rPr lang="en-US"/>
              <a:t>Have your say and how to contact us</a:t>
            </a:r>
            <a:endParaRPr/>
          </a:p>
        </p:txBody>
      </p:sp>
      <p:sp>
        <p:nvSpPr>
          <p:cNvPr id="608" name="Google Shape;608;p52"/>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609" name="Google Shape;609;p52"/>
          <p:cNvSpPr txBox="1"/>
          <p:nvPr/>
        </p:nvSpPr>
        <p:spPr>
          <a:xfrm>
            <a:off x="374650" y="713331"/>
            <a:ext cx="11099700" cy="618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The annual report sets out our annual offer to children with SEN but to help us to continually assess and improve we need the views of parents/carers, pupils, governors and staff. Therefore please engage with our annual process to ‘assess, plan, do, review’ provision for SEN.</a:t>
            </a:r>
            <a:endParaRPr/>
          </a:p>
          <a:p>
            <a:pPr indent="0" lvl="0" marL="0" marR="0" rtl="0" algn="l">
              <a:spcBef>
                <a:spcPts val="0"/>
              </a:spcBef>
              <a:spcAft>
                <a:spcPts val="0"/>
              </a:spcAft>
              <a:buNone/>
            </a:pPr>
            <a:r>
              <a:t/>
            </a:r>
            <a:endParaRPr sz="2000">
              <a:solidFill>
                <a:schemeClr val="lt1"/>
              </a:solidFill>
              <a:latin typeface="Arial"/>
              <a:ea typeface="Arial"/>
              <a:cs typeface="Arial"/>
              <a:sym typeface="Arial"/>
            </a:endParaRPr>
          </a:p>
          <a:p>
            <a:pPr indent="0" lvl="0" marL="0" marR="0" rtl="0" algn="l">
              <a:spcBef>
                <a:spcPts val="0"/>
              </a:spcBef>
              <a:spcAft>
                <a:spcPts val="0"/>
              </a:spcAft>
              <a:buNone/>
            </a:pPr>
            <a:r>
              <a:rPr lang="en-US" sz="2000">
                <a:solidFill>
                  <a:schemeClr val="lt1"/>
                </a:solidFill>
                <a:latin typeface="Arial"/>
                <a:ea typeface="Arial"/>
                <a:cs typeface="Arial"/>
                <a:sym typeface="Arial"/>
              </a:rPr>
              <a:t>If you have concerns about your child you should call or email the school or speak to your child’s class teacher.</a:t>
            </a:r>
            <a:endParaRPr/>
          </a:p>
          <a:p>
            <a:pPr indent="0" lvl="0" marL="0" marR="0" rtl="0" algn="l">
              <a:spcBef>
                <a:spcPts val="0"/>
              </a:spcBef>
              <a:spcAft>
                <a:spcPts val="0"/>
              </a:spcAft>
              <a:buNone/>
            </a:pPr>
            <a:r>
              <a:t/>
            </a:r>
            <a:endParaRPr sz="2000">
              <a:solidFill>
                <a:schemeClr val="lt1"/>
              </a:solidFill>
              <a:latin typeface="Arial"/>
              <a:ea typeface="Arial"/>
              <a:cs typeface="Arial"/>
              <a:sym typeface="Arial"/>
            </a:endParaRPr>
          </a:p>
          <a:p>
            <a:pPr indent="0" lvl="0" marL="0" marR="0" rtl="0" algn="l">
              <a:spcBef>
                <a:spcPts val="0"/>
              </a:spcBef>
              <a:spcAft>
                <a:spcPts val="0"/>
              </a:spcAft>
              <a:buNone/>
            </a:pPr>
            <a:r>
              <a:rPr lang="en-US" sz="2000">
                <a:solidFill>
                  <a:schemeClr val="lt1"/>
                </a:solidFill>
                <a:latin typeface="Arial"/>
                <a:ea typeface="Arial"/>
                <a:cs typeface="Arial"/>
                <a:sym typeface="Arial"/>
              </a:rPr>
              <a:t>If you are unhappy with how the concerns are being managed and/or think that your child is not making progress, you can speak to the SENDCO – Emma Steward or the Head Teacher- Pete Dean. </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We would encourage you to contact us and ask for a meeting. If you still feel unhappy you can speak to the school </a:t>
            </a:r>
            <a:r>
              <a:rPr lang="en-US" sz="2000">
                <a:solidFill>
                  <a:schemeClr val="lt1"/>
                </a:solidFill>
              </a:rPr>
              <a:t>chair of </a:t>
            </a:r>
            <a:r>
              <a:rPr lang="en-US" sz="2000">
                <a:solidFill>
                  <a:schemeClr val="lt1"/>
                </a:solidFill>
                <a:latin typeface="Arial"/>
                <a:ea typeface="Arial"/>
                <a:cs typeface="Arial"/>
                <a:sym typeface="Arial"/>
              </a:rPr>
              <a:t>Governors-</a:t>
            </a:r>
            <a:r>
              <a:rPr lang="en-US" sz="2000">
                <a:solidFill>
                  <a:schemeClr val="lt1"/>
                </a:solidFill>
              </a:rPr>
              <a:t>Jo Francis</a:t>
            </a:r>
            <a:r>
              <a:rPr lang="en-US" sz="2000">
                <a:solidFill>
                  <a:schemeClr val="lt1"/>
                </a:solidFill>
                <a:latin typeface="Arial"/>
                <a:ea typeface="Arial"/>
                <a:cs typeface="Arial"/>
                <a:sym typeface="Arial"/>
              </a:rPr>
              <a:t>.</a:t>
            </a:r>
            <a:endParaRPr/>
          </a:p>
          <a:p>
            <a:pPr indent="0" lvl="0" marL="0" marR="0" rtl="0" algn="l">
              <a:spcBef>
                <a:spcPts val="0"/>
              </a:spcBef>
              <a:spcAft>
                <a:spcPts val="0"/>
              </a:spcAft>
              <a:buNone/>
            </a:pPr>
            <a:r>
              <a:t/>
            </a:r>
            <a:endParaRPr sz="2000">
              <a:solidFill>
                <a:schemeClr val="lt1"/>
              </a:solidFill>
              <a:latin typeface="Arial"/>
              <a:ea typeface="Arial"/>
              <a:cs typeface="Arial"/>
              <a:sym typeface="Arial"/>
            </a:endParaRPr>
          </a:p>
          <a:p>
            <a:pPr indent="0" lvl="0" marL="0" marR="0" rtl="0" algn="l">
              <a:spcBef>
                <a:spcPts val="0"/>
              </a:spcBef>
              <a:spcAft>
                <a:spcPts val="0"/>
              </a:spcAft>
              <a:buNone/>
            </a:pPr>
            <a:r>
              <a:rPr lang="en-US" sz="2000">
                <a:solidFill>
                  <a:schemeClr val="lt1"/>
                </a:solidFill>
                <a:latin typeface="Arial"/>
                <a:ea typeface="Arial"/>
                <a:cs typeface="Arial"/>
                <a:sym typeface="Arial"/>
              </a:rPr>
              <a:t>If we have concerns we will contact you to arrange a meeting in school.</a:t>
            </a:r>
            <a:endParaRPr/>
          </a:p>
          <a:p>
            <a:pPr indent="0" lvl="0" marL="0" marR="0" rtl="0" algn="l">
              <a:spcBef>
                <a:spcPts val="0"/>
              </a:spcBef>
              <a:spcAft>
                <a:spcPts val="0"/>
              </a:spcAft>
              <a:buNone/>
            </a:pPr>
            <a:r>
              <a:t/>
            </a:r>
            <a:endParaRPr sz="2000">
              <a:solidFill>
                <a:schemeClr val="lt1"/>
              </a:solidFill>
              <a:latin typeface="Arial"/>
              <a:ea typeface="Arial"/>
              <a:cs typeface="Arial"/>
              <a:sym typeface="Arial"/>
            </a:endParaRPr>
          </a:p>
          <a:p>
            <a:pPr indent="0" lvl="0" marL="0" marR="0" rtl="0" algn="l">
              <a:spcBef>
                <a:spcPts val="0"/>
              </a:spcBef>
              <a:spcAft>
                <a:spcPts val="0"/>
              </a:spcAft>
              <a:buNone/>
            </a:pPr>
            <a:r>
              <a:rPr lang="en-US" sz="2000">
                <a:solidFill>
                  <a:schemeClr val="lt1"/>
                </a:solidFill>
                <a:latin typeface="Arial"/>
                <a:ea typeface="Arial"/>
                <a:cs typeface="Arial"/>
                <a:sym typeface="Arial"/>
              </a:rPr>
              <a:t>Poringland Primary School and Nursery</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Telephone number: 01508 492530</a:t>
            </a:r>
            <a:endParaRPr/>
          </a:p>
          <a:p>
            <a:pPr indent="0" lvl="0" marL="0" marR="0" rtl="0" algn="l">
              <a:spcBef>
                <a:spcPts val="0"/>
              </a:spcBef>
              <a:spcAft>
                <a:spcPts val="0"/>
              </a:spcAft>
              <a:buNone/>
            </a:pPr>
            <a:r>
              <a:rPr lang="en-US" sz="2000">
                <a:solidFill>
                  <a:schemeClr val="lt1"/>
                </a:solidFill>
                <a:latin typeface="Arial"/>
                <a:ea typeface="Arial"/>
                <a:cs typeface="Arial"/>
                <a:sym typeface="Arial"/>
              </a:rPr>
              <a:t>Email Address: office@poringland.norfolk.sch.uk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pic>
        <p:nvPicPr>
          <p:cNvPr id="610" name="Google Shape;610;p52"/>
          <p:cNvPicPr preferRelativeResize="0"/>
          <p:nvPr/>
        </p:nvPicPr>
        <p:blipFill rotWithShape="1">
          <a:blip r:embed="rId3">
            <a:alphaModFix/>
          </a:blip>
          <a:srcRect b="0" l="0" r="0" t="0"/>
          <a:stretch/>
        </p:blipFill>
        <p:spPr>
          <a:xfrm>
            <a:off x="9451035" y="4285750"/>
            <a:ext cx="2004365" cy="22224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3"/>
          <p:cNvSpPr txBox="1"/>
          <p:nvPr>
            <p:ph type="title"/>
          </p:nvPr>
        </p:nvSpPr>
        <p:spPr>
          <a:xfrm>
            <a:off x="488950" y="159825"/>
            <a:ext cx="11214000" cy="5355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3200"/>
              <a:buFont typeface="Trebuchet MS"/>
              <a:buNone/>
            </a:pPr>
            <a:r>
              <a:rPr lang="en-US"/>
              <a:t>What is SEND?</a:t>
            </a:r>
            <a:endParaRPr/>
          </a:p>
        </p:txBody>
      </p:sp>
      <p:sp>
        <p:nvSpPr>
          <p:cNvPr id="351" name="Google Shape;351;p23"/>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2" name="Google Shape;352;p23"/>
          <p:cNvSpPr txBox="1"/>
          <p:nvPr>
            <p:ph idx="3" type="body"/>
          </p:nvPr>
        </p:nvSpPr>
        <p:spPr>
          <a:xfrm>
            <a:off x="368800" y="1388500"/>
            <a:ext cx="11454300" cy="51540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SzPts val="500"/>
              <a:buNone/>
            </a:pPr>
            <a:r>
              <a:rPr b="1" lang="en-US" sz="9600" u="sng"/>
              <a:t>According to the SEND code of practice 2014, a child has SEN if they have a learning difficulty or disability which calls for special educational provision to be made for them.</a:t>
            </a:r>
            <a:endParaRPr sz="9600"/>
          </a:p>
          <a:p>
            <a:pPr indent="0" lvl="0" marL="0" rtl="0" algn="l">
              <a:lnSpc>
                <a:spcPct val="90000"/>
              </a:lnSpc>
              <a:spcBef>
                <a:spcPts val="1000"/>
              </a:spcBef>
              <a:spcAft>
                <a:spcPts val="0"/>
              </a:spcAft>
              <a:buSzPts val="500"/>
              <a:buNone/>
            </a:pPr>
            <a:r>
              <a:t/>
            </a:r>
            <a:endParaRPr sz="9600"/>
          </a:p>
          <a:p>
            <a:pPr indent="0" lvl="0" marL="0" rtl="0" algn="l">
              <a:lnSpc>
                <a:spcPct val="90000"/>
              </a:lnSpc>
              <a:spcBef>
                <a:spcPts val="1000"/>
              </a:spcBef>
              <a:spcAft>
                <a:spcPts val="0"/>
              </a:spcAft>
              <a:buSzPts val="500"/>
              <a:buNone/>
            </a:pPr>
            <a:r>
              <a:rPr lang="en-US" sz="9600"/>
              <a:t>Children have a learning difficulty or a disability if they:</a:t>
            </a:r>
            <a:endParaRPr sz="9600"/>
          </a:p>
          <a:p>
            <a:pPr indent="0" lvl="0" marL="0" rtl="0" algn="l">
              <a:lnSpc>
                <a:spcPct val="90000"/>
              </a:lnSpc>
              <a:spcBef>
                <a:spcPts val="1000"/>
              </a:spcBef>
              <a:spcAft>
                <a:spcPts val="0"/>
              </a:spcAft>
              <a:buSzPts val="500"/>
              <a:buNone/>
            </a:pPr>
            <a:r>
              <a:rPr i="1" lang="en-US" sz="9600"/>
              <a:t>a) Have a significantly greater difficulty in learning than most others of the same age</a:t>
            </a:r>
            <a:endParaRPr i="1" sz="9600"/>
          </a:p>
          <a:p>
            <a:pPr indent="0" lvl="0" marL="0" rtl="0" algn="l">
              <a:lnSpc>
                <a:spcPct val="90000"/>
              </a:lnSpc>
              <a:spcBef>
                <a:spcPts val="1000"/>
              </a:spcBef>
              <a:spcAft>
                <a:spcPts val="0"/>
              </a:spcAft>
              <a:buSzPts val="500"/>
              <a:buNone/>
            </a:pPr>
            <a:r>
              <a:rPr i="1" lang="en-US" sz="9600"/>
              <a:t>b) Have a disability which prevents or hinders them from making use of educational facilities of a kind generally provided for others of the same age in mainstream schools</a:t>
            </a:r>
            <a:endParaRPr i="1" sz="9600"/>
          </a:p>
          <a:p>
            <a:pPr indent="0" lvl="0" marL="0" rtl="0" algn="l">
              <a:lnSpc>
                <a:spcPct val="90000"/>
              </a:lnSpc>
              <a:spcBef>
                <a:spcPts val="1000"/>
              </a:spcBef>
              <a:spcAft>
                <a:spcPts val="0"/>
              </a:spcAft>
              <a:buSzPts val="500"/>
              <a:buNone/>
            </a:pPr>
            <a:r>
              <a:t/>
            </a:r>
            <a:endParaRPr i="1" sz="9600"/>
          </a:p>
          <a:p>
            <a:pPr indent="0" lvl="0" marL="0" rtl="0" algn="l">
              <a:lnSpc>
                <a:spcPct val="90000"/>
              </a:lnSpc>
              <a:spcBef>
                <a:spcPts val="1000"/>
              </a:spcBef>
              <a:spcAft>
                <a:spcPts val="0"/>
              </a:spcAft>
              <a:buSzPts val="500"/>
              <a:buNone/>
            </a:pPr>
            <a:r>
              <a:rPr lang="en-US" sz="9600"/>
              <a:t>If a learner is identified as having SEND, we will provide provision that is ‘additional to or different from’ the normal differentiated curriculum, intended to overcome the barrier to their learning. </a:t>
            </a:r>
            <a:endParaRPr sz="9600"/>
          </a:p>
          <a:p>
            <a:pPr indent="0" lvl="0" marL="0" rtl="0" algn="l">
              <a:lnSpc>
                <a:spcPct val="90000"/>
              </a:lnSpc>
              <a:spcBef>
                <a:spcPts val="1000"/>
              </a:spcBef>
              <a:spcAft>
                <a:spcPts val="0"/>
              </a:spcAft>
              <a:buSzPts val="500"/>
              <a:buNone/>
            </a:pPr>
            <a:r>
              <a:t/>
            </a:r>
            <a:endParaRPr sz="9600"/>
          </a:p>
          <a:p>
            <a:pPr indent="0" lvl="0" marL="0" rtl="0" algn="l">
              <a:lnSpc>
                <a:spcPct val="90000"/>
              </a:lnSpc>
              <a:spcBef>
                <a:spcPts val="1000"/>
              </a:spcBef>
              <a:spcAft>
                <a:spcPts val="0"/>
              </a:spcAft>
              <a:buSzPts val="500"/>
              <a:buNone/>
            </a:pPr>
            <a:r>
              <a:t/>
            </a:r>
            <a:endParaRPr sz="9600"/>
          </a:p>
          <a:p>
            <a:pPr indent="0" lvl="0" marL="0" rtl="0" algn="l">
              <a:lnSpc>
                <a:spcPct val="90000"/>
              </a:lnSpc>
              <a:spcBef>
                <a:spcPts val="1000"/>
              </a:spcBef>
              <a:spcAft>
                <a:spcPts val="0"/>
              </a:spcAft>
              <a:buSzPct val="62234"/>
              <a:buNone/>
            </a:pPr>
            <a:r>
              <a:t/>
            </a:r>
            <a:endParaRPr sz="3213"/>
          </a:p>
          <a:p>
            <a:pPr indent="0" lvl="0" marL="0" rtl="0" algn="l">
              <a:lnSpc>
                <a:spcPct val="90000"/>
              </a:lnSpc>
              <a:spcBef>
                <a:spcPts val="1000"/>
              </a:spcBef>
              <a:spcAft>
                <a:spcPts val="0"/>
              </a:spcAft>
              <a:buSzPct val="62234"/>
              <a:buNone/>
            </a:pPr>
            <a:r>
              <a:t/>
            </a:r>
            <a:endParaRPr sz="3213"/>
          </a:p>
          <a:p>
            <a:pPr indent="0" lvl="0" marL="0" rtl="0" algn="l">
              <a:lnSpc>
                <a:spcPct val="90000"/>
              </a:lnSpc>
              <a:spcBef>
                <a:spcPts val="1000"/>
              </a:spcBef>
              <a:spcAft>
                <a:spcPts val="0"/>
              </a:spcAft>
              <a:buSzPct val="100000"/>
              <a:buNone/>
            </a:pPr>
            <a:r>
              <a:t/>
            </a:r>
            <a:endParaRPr/>
          </a:p>
          <a:p>
            <a:pPr indent="0" lvl="0" marL="0" rtl="0" algn="l">
              <a:lnSpc>
                <a:spcPct val="90000"/>
              </a:lnSpc>
              <a:spcBef>
                <a:spcPts val="1000"/>
              </a:spcBef>
              <a:spcAft>
                <a:spcPts val="0"/>
              </a:spcAft>
              <a:buSzPct val="100000"/>
              <a:buNone/>
            </a:pPr>
            <a:r>
              <a:t/>
            </a:r>
            <a:endParaRPr/>
          </a:p>
          <a:p>
            <a:pPr indent="-114300" lvl="0" marL="228600" rtl="0" algn="l">
              <a:lnSpc>
                <a:spcPct val="90000"/>
              </a:lnSpc>
              <a:spcBef>
                <a:spcPts val="1000"/>
              </a:spcBef>
              <a:spcAft>
                <a:spcPts val="0"/>
              </a:spcAft>
              <a:buSzPct val="100000"/>
              <a:buNone/>
            </a:pPr>
            <a:r>
              <a:t/>
            </a:r>
            <a:endParaRPr/>
          </a:p>
        </p:txBody>
      </p:sp>
      <p:pic>
        <p:nvPicPr>
          <p:cNvPr id="353" name="Google Shape;353;p23"/>
          <p:cNvPicPr preferRelativeResize="0"/>
          <p:nvPr/>
        </p:nvPicPr>
        <p:blipFill rotWithShape="1">
          <a:blip r:embed="rId3">
            <a:alphaModFix/>
          </a:blip>
          <a:srcRect b="0" l="0" r="0" t="0"/>
          <a:stretch/>
        </p:blipFill>
        <p:spPr>
          <a:xfrm>
            <a:off x="11140787" y="159824"/>
            <a:ext cx="1035625" cy="11474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4"/>
          <p:cNvSpPr txBox="1"/>
          <p:nvPr>
            <p:ph type="title"/>
          </p:nvPr>
        </p:nvSpPr>
        <p:spPr>
          <a:xfrm>
            <a:off x="444500" y="542925"/>
            <a:ext cx="11214000" cy="5355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US"/>
              <a:t>What Kinds of SEN we support;</a:t>
            </a:r>
            <a:endParaRPr/>
          </a:p>
        </p:txBody>
      </p:sp>
      <p:sp>
        <p:nvSpPr>
          <p:cNvPr id="360" name="Google Shape;360;p24"/>
          <p:cNvSpPr txBox="1"/>
          <p:nvPr>
            <p:ph idx="12" type="sldNum"/>
          </p:nvPr>
        </p:nvSpPr>
        <p:spPr>
          <a:xfrm>
            <a:off x="11252200" y="6315075"/>
            <a:ext cx="4065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61" name="Google Shape;361;p24"/>
          <p:cNvSpPr txBox="1"/>
          <p:nvPr>
            <p:ph idx="3" type="body"/>
          </p:nvPr>
        </p:nvSpPr>
        <p:spPr>
          <a:xfrm>
            <a:off x="238025" y="1078425"/>
            <a:ext cx="10895400" cy="5111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213"/>
              <a:t>At Poringland Primary School we offer support for our children across the four areas (detailed below) as </a:t>
            </a:r>
            <a:r>
              <a:rPr lang="en-US" sz="2213"/>
              <a:t>identified</a:t>
            </a:r>
            <a:r>
              <a:rPr lang="en-US" sz="2213"/>
              <a:t> by the SEND code of practice 2014</a:t>
            </a:r>
            <a:endParaRPr sz="2213"/>
          </a:p>
          <a:p>
            <a:pPr indent="0" lvl="0" marL="0" rtl="0" algn="l">
              <a:lnSpc>
                <a:spcPct val="115000"/>
              </a:lnSpc>
              <a:spcBef>
                <a:spcPts val="1200"/>
              </a:spcBef>
              <a:spcAft>
                <a:spcPts val="0"/>
              </a:spcAft>
              <a:buClr>
                <a:schemeClr val="dk1"/>
              </a:buClr>
              <a:buSzPts val="1100"/>
              <a:buFont typeface="Arial"/>
              <a:buNone/>
            </a:pPr>
            <a:r>
              <a:rPr lang="en-US" sz="1500"/>
              <a:t>The categorisation helps a school to identify what actions they need to take to support a child with SEN. Individual children often have needs that fall into more than one category which can potentially change over time.</a:t>
            </a:r>
            <a:endParaRPr sz="1500"/>
          </a:p>
          <a:p>
            <a:pPr indent="0" lvl="0" marL="0" rtl="0" algn="l">
              <a:spcBef>
                <a:spcPts val="1200"/>
              </a:spcBef>
              <a:spcAft>
                <a:spcPts val="0"/>
              </a:spcAft>
              <a:buNone/>
            </a:pPr>
            <a:r>
              <a:t/>
            </a:r>
            <a:endParaRPr sz="2213"/>
          </a:p>
          <a:p>
            <a:pPr indent="0" lvl="0" marL="0" rtl="0" algn="l">
              <a:spcBef>
                <a:spcPts val="1000"/>
              </a:spcBef>
              <a:spcAft>
                <a:spcPts val="0"/>
              </a:spcAft>
              <a:buNone/>
            </a:pPr>
            <a:r>
              <a:rPr lang="en-US" sz="2213"/>
              <a:t> </a:t>
            </a:r>
            <a:endParaRPr sz="2213"/>
          </a:p>
          <a:p>
            <a:pPr indent="0" lvl="0" marL="0" rtl="0" algn="l">
              <a:spcBef>
                <a:spcPts val="1000"/>
              </a:spcBef>
              <a:spcAft>
                <a:spcPts val="0"/>
              </a:spcAft>
              <a:buClr>
                <a:schemeClr val="dk1"/>
              </a:buClr>
              <a:buSzPts val="2000"/>
              <a:buFont typeface="Arial"/>
              <a:buNone/>
            </a:pPr>
            <a:r>
              <a:t/>
            </a:r>
            <a:endParaRPr sz="800"/>
          </a:p>
        </p:txBody>
      </p:sp>
      <p:graphicFrame>
        <p:nvGraphicFramePr>
          <p:cNvPr id="362" name="Google Shape;362;p24"/>
          <p:cNvGraphicFramePr/>
          <p:nvPr/>
        </p:nvGraphicFramePr>
        <p:xfrm>
          <a:off x="1889000" y="2457275"/>
          <a:ext cx="3000000" cy="3000000"/>
        </p:xfrm>
        <a:graphic>
          <a:graphicData uri="http://schemas.openxmlformats.org/drawingml/2006/table">
            <a:tbl>
              <a:tblPr>
                <a:noFill/>
                <a:tableStyleId>{9C896500-AD2F-4D7E-A070-C0C65F82C4EA}</a:tableStyleId>
              </a:tblPr>
              <a:tblGrid>
                <a:gridCol w="4207000"/>
                <a:gridCol w="4207000"/>
              </a:tblGrid>
              <a:tr h="2197750">
                <a:tc>
                  <a:txBody>
                    <a:bodyPr/>
                    <a:lstStyle/>
                    <a:p>
                      <a:pPr indent="0" lvl="0" marL="0" rtl="0" algn="ctr">
                        <a:lnSpc>
                          <a:spcPct val="115000"/>
                        </a:lnSpc>
                        <a:spcBef>
                          <a:spcPts val="1000"/>
                        </a:spcBef>
                        <a:spcAft>
                          <a:spcPts val="0"/>
                        </a:spcAft>
                        <a:buNone/>
                      </a:pPr>
                      <a:r>
                        <a:rPr b="1" lang="en-US" sz="2800">
                          <a:solidFill>
                            <a:schemeClr val="lt1"/>
                          </a:solidFill>
                        </a:rPr>
                        <a:t> Communication and Interaction (CI) </a:t>
                      </a:r>
                      <a:endParaRPr b="1" sz="2800">
                        <a:solidFill>
                          <a:schemeClr val="lt1"/>
                        </a:solidFill>
                      </a:endParaRPr>
                    </a:p>
                    <a:p>
                      <a:pPr indent="0" lvl="0" marL="0" rtl="0" algn="l">
                        <a:lnSpc>
                          <a:spcPct val="115000"/>
                        </a:lnSpc>
                        <a:spcBef>
                          <a:spcPts val="1000"/>
                        </a:spcBef>
                        <a:spcAft>
                          <a:spcPts val="0"/>
                        </a:spcAft>
                        <a:buClr>
                          <a:schemeClr val="dk1"/>
                        </a:buClr>
                        <a:buSzPts val="1100"/>
                        <a:buFont typeface="Arial"/>
                        <a:buNone/>
                      </a:pPr>
                      <a:r>
                        <a:rPr lang="en-US" sz="1500">
                          <a:solidFill>
                            <a:schemeClr val="lt1"/>
                          </a:solidFill>
                        </a:rPr>
                        <a:t>eg.Autism spectrum Disorder,Speech and Communication </a:t>
                      </a:r>
                      <a:r>
                        <a:rPr lang="en-US" sz="1600">
                          <a:solidFill>
                            <a:schemeClr val="lt1"/>
                          </a:solidFill>
                        </a:rPr>
                        <a:t>   </a:t>
                      </a:r>
                      <a:r>
                        <a:rPr lang="en-US" sz="1600"/>
                        <a:t>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c>
                  <a:txBody>
                    <a:bodyPr/>
                    <a:lstStyle/>
                    <a:p>
                      <a:pPr indent="0" lvl="0" marL="0" rtl="0" algn="ctr">
                        <a:lnSpc>
                          <a:spcPct val="115000"/>
                        </a:lnSpc>
                        <a:spcBef>
                          <a:spcPts val="1000"/>
                        </a:spcBef>
                        <a:spcAft>
                          <a:spcPts val="0"/>
                        </a:spcAft>
                        <a:buNone/>
                      </a:pPr>
                      <a:r>
                        <a:rPr b="1" lang="en-US" sz="1600"/>
                        <a:t>  </a:t>
                      </a:r>
                      <a:r>
                        <a:rPr b="1" lang="en-US" sz="1600">
                          <a:solidFill>
                            <a:schemeClr val="lt1"/>
                          </a:solidFill>
                        </a:rPr>
                        <a:t>-</a:t>
                      </a:r>
                      <a:r>
                        <a:rPr b="1" lang="en-US" sz="2800">
                          <a:solidFill>
                            <a:schemeClr val="lt1"/>
                          </a:solidFill>
                        </a:rPr>
                        <a:t> Cognition and Learning (CL) </a:t>
                      </a:r>
                      <a:endParaRPr b="1" sz="2800">
                        <a:solidFill>
                          <a:schemeClr val="lt1"/>
                        </a:solidFill>
                      </a:endParaRPr>
                    </a:p>
                    <a:p>
                      <a:pPr indent="0" lvl="0" marL="0" rtl="0" algn="l">
                        <a:lnSpc>
                          <a:spcPct val="115000"/>
                        </a:lnSpc>
                        <a:spcBef>
                          <a:spcPts val="1000"/>
                        </a:spcBef>
                        <a:spcAft>
                          <a:spcPts val="0"/>
                        </a:spcAft>
                        <a:buClr>
                          <a:schemeClr val="dk1"/>
                        </a:buClr>
                        <a:buSzPts val="1100"/>
                        <a:buFont typeface="Arial"/>
                        <a:buNone/>
                      </a:pPr>
                      <a:r>
                        <a:rPr lang="en-US" sz="1500">
                          <a:solidFill>
                            <a:schemeClr val="lt1"/>
                          </a:solidFill>
                        </a:rPr>
                        <a:t>eg. Dyslexia and Dyspraxia</a:t>
                      </a:r>
                      <a:endParaRPr sz="1500">
                        <a:solidFill>
                          <a:schemeClr val="lt1"/>
                        </a:solidFill>
                      </a:endParaRPr>
                    </a:p>
                    <a:p>
                      <a:pPr indent="0" lvl="0" marL="0" rtl="0" algn="l">
                        <a:spcBef>
                          <a:spcPts val="0"/>
                        </a:spcBef>
                        <a:spcAft>
                          <a:spcPts val="0"/>
                        </a:spcAft>
                        <a:buNone/>
                      </a:pPr>
                      <a:r>
                        <a:t/>
                      </a:r>
                      <a:endParaRPr sz="1600"/>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r h="1967000">
                <a:tc>
                  <a:txBody>
                    <a:bodyPr/>
                    <a:lstStyle/>
                    <a:p>
                      <a:pPr indent="0" lvl="0" marL="0" rtl="0" algn="ctr">
                        <a:lnSpc>
                          <a:spcPct val="115000"/>
                        </a:lnSpc>
                        <a:spcBef>
                          <a:spcPts val="1000"/>
                        </a:spcBef>
                        <a:spcAft>
                          <a:spcPts val="0"/>
                        </a:spcAft>
                        <a:buNone/>
                      </a:pPr>
                      <a:r>
                        <a:rPr lang="en-US" sz="1600">
                          <a:solidFill>
                            <a:schemeClr val="lt1"/>
                          </a:solidFill>
                        </a:rPr>
                        <a:t>-</a:t>
                      </a:r>
                      <a:r>
                        <a:rPr lang="en-US" sz="2800">
                          <a:solidFill>
                            <a:schemeClr val="lt1"/>
                          </a:solidFill>
                        </a:rPr>
                        <a:t> </a:t>
                      </a:r>
                      <a:r>
                        <a:rPr b="1" lang="en-US" sz="2800">
                          <a:solidFill>
                            <a:schemeClr val="lt1"/>
                          </a:solidFill>
                        </a:rPr>
                        <a:t>Social, Emotional and Mental Health (SEMH)</a:t>
                      </a:r>
                      <a:r>
                        <a:rPr lang="en-US" sz="2800">
                          <a:solidFill>
                            <a:schemeClr val="lt1"/>
                          </a:solidFill>
                        </a:rPr>
                        <a:t> - </a:t>
                      </a:r>
                      <a:endParaRPr sz="2800">
                        <a:solidFill>
                          <a:schemeClr val="lt1"/>
                        </a:solidFill>
                      </a:endParaRPr>
                    </a:p>
                    <a:p>
                      <a:pPr indent="0" lvl="0" marL="0" rtl="0" algn="l">
                        <a:lnSpc>
                          <a:spcPct val="115000"/>
                        </a:lnSpc>
                        <a:spcBef>
                          <a:spcPts val="1000"/>
                        </a:spcBef>
                        <a:spcAft>
                          <a:spcPts val="0"/>
                        </a:spcAft>
                        <a:buClr>
                          <a:schemeClr val="dk1"/>
                        </a:buClr>
                        <a:buSzPts val="1100"/>
                        <a:buFont typeface="Arial"/>
                        <a:buNone/>
                      </a:pPr>
                      <a:r>
                        <a:rPr lang="en-US" sz="1600">
                          <a:solidFill>
                            <a:schemeClr val="lt1"/>
                          </a:solidFill>
                        </a:rPr>
                        <a:t> </a:t>
                      </a:r>
                      <a:r>
                        <a:rPr lang="en-US" sz="1500">
                          <a:solidFill>
                            <a:schemeClr val="lt1"/>
                          </a:solidFill>
                        </a:rPr>
                        <a:t>eg.  Attention deficit Hyperactivity Disorder(ADHD)</a:t>
                      </a:r>
                      <a:endParaRPr sz="1500">
                        <a:solidFill>
                          <a:schemeClr val="lt1"/>
                        </a:solidFill>
                      </a:endParaRPr>
                    </a:p>
                    <a:p>
                      <a:pPr indent="0" lvl="0" marL="0" rtl="0" algn="l">
                        <a:spcBef>
                          <a:spcPts val="0"/>
                        </a:spcBef>
                        <a:spcAft>
                          <a:spcPts val="0"/>
                        </a:spcAft>
                        <a:buNone/>
                      </a:pPr>
                      <a:r>
                        <a:t/>
                      </a:r>
                      <a:endParaRPr sz="1600"/>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US" sz="1600">
                          <a:solidFill>
                            <a:schemeClr val="lt1"/>
                          </a:solidFill>
                        </a:rPr>
                        <a:t> </a:t>
                      </a:r>
                      <a:r>
                        <a:rPr b="1" lang="en-US" sz="1600">
                          <a:solidFill>
                            <a:schemeClr val="lt1"/>
                          </a:solidFill>
                        </a:rPr>
                        <a:t>- </a:t>
                      </a:r>
                      <a:r>
                        <a:rPr b="1" lang="en-US" sz="2800">
                          <a:solidFill>
                            <a:schemeClr val="lt1"/>
                          </a:solidFill>
                        </a:rPr>
                        <a:t>Sensory and Physical Needs (SP) </a:t>
                      </a:r>
                      <a:endParaRPr b="1" sz="2800">
                        <a:solidFill>
                          <a:schemeClr val="lt1"/>
                        </a:solidFill>
                      </a:endParaRPr>
                    </a:p>
                    <a:p>
                      <a:pPr indent="0" lvl="0" marL="0" rtl="0" algn="l">
                        <a:spcBef>
                          <a:spcPts val="0"/>
                        </a:spcBef>
                        <a:spcAft>
                          <a:spcPts val="0"/>
                        </a:spcAft>
                        <a:buNone/>
                      </a:pPr>
                      <a:r>
                        <a:t/>
                      </a:r>
                      <a:endParaRPr sz="1600">
                        <a:solidFill>
                          <a:schemeClr val="lt1"/>
                        </a:solidFill>
                      </a:endParaRPr>
                    </a:p>
                    <a:p>
                      <a:pPr indent="0" lvl="0" marL="0" rtl="0" algn="l">
                        <a:spcBef>
                          <a:spcPts val="0"/>
                        </a:spcBef>
                        <a:spcAft>
                          <a:spcPts val="0"/>
                        </a:spcAft>
                        <a:buNone/>
                      </a:pPr>
                      <a:r>
                        <a:rPr lang="en-US" sz="1500">
                          <a:solidFill>
                            <a:schemeClr val="lt1"/>
                          </a:solidFill>
                        </a:rPr>
                        <a:t>eg. Visual Impairments,hearing </a:t>
                      </a:r>
                      <a:endParaRPr sz="1500">
                        <a:solidFill>
                          <a:schemeClr val="lt1"/>
                        </a:solidFill>
                      </a:endParaRPr>
                    </a:p>
                  </a:txBody>
                  <a:tcPr marT="91425" marB="91425" marR="91425" marL="91425">
                    <a:lnL cap="flat" cmpd="sng" w="76200">
                      <a:solidFill>
                        <a:srgbClr val="9E9E9E"/>
                      </a:solidFill>
                      <a:prstDash val="solid"/>
                      <a:round/>
                      <a:headEnd len="sm" w="sm" type="none"/>
                      <a:tailEnd len="sm" w="sm" type="none"/>
                    </a:lnL>
                    <a:lnR cap="flat" cmpd="sng" w="76200">
                      <a:solidFill>
                        <a:srgbClr val="9E9E9E"/>
                      </a:solidFill>
                      <a:prstDash val="solid"/>
                      <a:round/>
                      <a:headEnd len="sm" w="sm" type="none"/>
                      <a:tailEnd len="sm" w="sm" type="none"/>
                    </a:lnR>
                    <a:lnT cap="flat" cmpd="sng" w="76200">
                      <a:solidFill>
                        <a:srgbClr val="9E9E9E"/>
                      </a:solidFill>
                      <a:prstDash val="solid"/>
                      <a:round/>
                      <a:headEnd len="sm" w="sm" type="none"/>
                      <a:tailEnd len="sm" w="sm" type="none"/>
                    </a:lnT>
                    <a:lnB cap="flat" cmpd="sng" w="76200">
                      <a:solidFill>
                        <a:srgbClr val="9E9E9E"/>
                      </a:solidFill>
                      <a:prstDash val="solid"/>
                      <a:round/>
                      <a:headEnd len="sm" w="sm" type="none"/>
                      <a:tailEnd len="sm" w="sm" type="none"/>
                    </a:lnB>
                  </a:tcPr>
                </a:tc>
              </a:tr>
            </a:tbl>
          </a:graphicData>
        </a:graphic>
      </p:graphicFrame>
      <p:pic>
        <p:nvPicPr>
          <p:cNvPr id="363" name="Google Shape;363;p24"/>
          <p:cNvPicPr preferRelativeResize="0"/>
          <p:nvPr/>
        </p:nvPicPr>
        <p:blipFill rotWithShape="1">
          <a:blip r:embed="rId3">
            <a:alphaModFix/>
          </a:blip>
          <a:srcRect b="0" l="0" r="0" t="0"/>
          <a:stretch/>
        </p:blipFill>
        <p:spPr>
          <a:xfrm>
            <a:off x="10978050" y="159825"/>
            <a:ext cx="995225" cy="1102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5"/>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69" name="Google Shape;369;p25"/>
          <p:cNvSpPr txBox="1"/>
          <p:nvPr/>
        </p:nvSpPr>
        <p:spPr>
          <a:xfrm>
            <a:off x="444500" y="2858632"/>
            <a:ext cx="9774000" cy="19395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lt1"/>
              </a:buClr>
              <a:buSzPts val="2400"/>
              <a:buFont typeface="Noto Sans Symbols"/>
              <a:buChar char="⮚"/>
            </a:pPr>
            <a:r>
              <a:rPr b="1" i="0" lang="en-US" sz="2400" u="none" cap="none" strike="noStrike">
                <a:solidFill>
                  <a:schemeClr val="lt1"/>
                </a:solidFill>
                <a:latin typeface="Arial"/>
                <a:ea typeface="Arial"/>
                <a:cs typeface="Arial"/>
                <a:sym typeface="Arial"/>
              </a:rPr>
              <a:t>Education Health Care Plans (EHCP)- </a:t>
            </a:r>
            <a:r>
              <a:rPr b="0" i="0" lang="en-US" sz="2400" u="none" cap="none" strike="noStrike">
                <a:solidFill>
                  <a:schemeClr val="lt1"/>
                </a:solidFill>
                <a:latin typeface="Arial"/>
                <a:ea typeface="Arial"/>
                <a:cs typeface="Arial"/>
                <a:sym typeface="Arial"/>
              </a:rPr>
              <a:t>These documents can be applied for from birth to the age of 25. They provide children, young people and their parents greater control and choice in decisions made to ensure needs are properly met</a:t>
            </a:r>
            <a:endParaRPr b="0" i="0" sz="2400" u="none" cap="none" strike="noStrike">
              <a:solidFill>
                <a:schemeClr val="lt1"/>
              </a:solidFill>
              <a:latin typeface="Arial"/>
              <a:ea typeface="Arial"/>
              <a:cs typeface="Arial"/>
              <a:sym typeface="Arial"/>
            </a:endParaRPr>
          </a:p>
          <a:p>
            <a:pPr indent="0" lvl="0" marL="457200" marR="0" rtl="0" algn="l">
              <a:spcBef>
                <a:spcPts val="0"/>
              </a:spcBef>
              <a:spcAft>
                <a:spcPts val="0"/>
              </a:spcAft>
              <a:buNone/>
            </a:pPr>
            <a:r>
              <a:t/>
            </a:r>
            <a:endParaRPr sz="2400">
              <a:solidFill>
                <a:schemeClr val="lt1"/>
              </a:solidFill>
            </a:endParaRPr>
          </a:p>
        </p:txBody>
      </p:sp>
      <p:sp>
        <p:nvSpPr>
          <p:cNvPr id="370" name="Google Shape;370;p25"/>
          <p:cNvSpPr txBox="1"/>
          <p:nvPr/>
        </p:nvSpPr>
        <p:spPr>
          <a:xfrm>
            <a:off x="444500" y="1723053"/>
            <a:ext cx="9606300" cy="8310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lt1"/>
              </a:buClr>
              <a:buSzPts val="2400"/>
              <a:buFont typeface="Noto Sans Symbols"/>
              <a:buChar char="⮚"/>
            </a:pPr>
            <a:r>
              <a:rPr b="0" i="0" lang="en-US" sz="2400" u="none" cap="none" strike="noStrike">
                <a:solidFill>
                  <a:schemeClr val="lt1"/>
                </a:solidFill>
                <a:latin typeface="Arial"/>
                <a:ea typeface="Arial"/>
                <a:cs typeface="Arial"/>
                <a:sym typeface="Arial"/>
              </a:rPr>
              <a:t>A child is identified as having an SEN need so therefore is categorised as  </a:t>
            </a:r>
            <a:r>
              <a:rPr b="1" i="0" lang="en-US" sz="2400" u="none" cap="none" strike="noStrike">
                <a:solidFill>
                  <a:schemeClr val="lt1"/>
                </a:solidFill>
                <a:latin typeface="Arial"/>
                <a:ea typeface="Arial"/>
                <a:cs typeface="Arial"/>
                <a:sym typeface="Arial"/>
              </a:rPr>
              <a:t>SEN Support (K)</a:t>
            </a:r>
            <a:endParaRPr b="1" i="0" sz="2400" u="none" cap="none" strike="noStrike">
              <a:solidFill>
                <a:schemeClr val="lt1"/>
              </a:solidFill>
              <a:latin typeface="Arial"/>
              <a:ea typeface="Arial"/>
              <a:cs typeface="Arial"/>
              <a:sym typeface="Arial"/>
            </a:endParaRPr>
          </a:p>
        </p:txBody>
      </p:sp>
      <p:sp>
        <p:nvSpPr>
          <p:cNvPr id="371" name="Google Shape;371;p25"/>
          <p:cNvSpPr txBox="1"/>
          <p:nvPr/>
        </p:nvSpPr>
        <p:spPr>
          <a:xfrm>
            <a:off x="812800" y="507999"/>
            <a:ext cx="752856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chemeClr val="lt1"/>
                </a:solidFill>
                <a:latin typeface="Arial"/>
                <a:ea typeface="Arial"/>
                <a:cs typeface="Arial"/>
                <a:sym typeface="Arial"/>
              </a:rPr>
              <a:t>SEN Stages</a:t>
            </a:r>
            <a:endParaRPr/>
          </a:p>
        </p:txBody>
      </p:sp>
      <p:pic>
        <p:nvPicPr>
          <p:cNvPr id="372" name="Google Shape;372;p25"/>
          <p:cNvPicPr preferRelativeResize="0"/>
          <p:nvPr/>
        </p:nvPicPr>
        <p:blipFill rotWithShape="1">
          <a:blip r:embed="rId3">
            <a:alphaModFix/>
          </a:blip>
          <a:srcRect b="0" l="0" r="0" t="0"/>
          <a:stretch/>
        </p:blipFill>
        <p:spPr>
          <a:xfrm>
            <a:off x="10867957" y="159815"/>
            <a:ext cx="1174885" cy="1301750"/>
          </a:xfrm>
          <a:prstGeom prst="rect">
            <a:avLst/>
          </a:prstGeom>
          <a:noFill/>
          <a:ln>
            <a:noFill/>
          </a:ln>
        </p:spPr>
      </p:pic>
      <p:sp>
        <p:nvSpPr>
          <p:cNvPr id="373" name="Google Shape;373;p25"/>
          <p:cNvSpPr txBox="1"/>
          <p:nvPr/>
        </p:nvSpPr>
        <p:spPr>
          <a:xfrm>
            <a:off x="861200" y="4939625"/>
            <a:ext cx="9606300" cy="831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2800"/>
              <a:buFont typeface="Arial"/>
              <a:buNone/>
            </a:pPr>
            <a:r>
              <a:rPr lang="en-US" sz="1700">
                <a:solidFill>
                  <a:schemeClr val="lt1"/>
                </a:solidFill>
              </a:rPr>
              <a:t>The school receives a budget to support students in the school, this is used for pupils on the SEND register at SEN Support (K) or EHCP Level. If a child has a high need we can apply for High Needs Funding which is assessed and allocated.</a:t>
            </a:r>
            <a:endParaRPr sz="1700">
              <a:solidFill>
                <a:schemeClr val="dk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6"/>
          <p:cNvSpPr txBox="1"/>
          <p:nvPr>
            <p:ph type="title"/>
          </p:nvPr>
        </p:nvSpPr>
        <p:spPr>
          <a:xfrm>
            <a:off x="828760" y="-373576"/>
            <a:ext cx="11214000" cy="9789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lt1"/>
              </a:buClr>
              <a:buSzPts val="3200"/>
              <a:buFont typeface="Trebuchet MS"/>
              <a:buNone/>
            </a:pPr>
            <a:br>
              <a:rPr lang="en-US"/>
            </a:br>
            <a:r>
              <a:rPr lang="en-US"/>
              <a:t>Our SEN profile for 2024/25</a:t>
            </a:r>
            <a:endParaRPr/>
          </a:p>
        </p:txBody>
      </p:sp>
      <p:sp>
        <p:nvSpPr>
          <p:cNvPr id="379" name="Google Shape;379;p26"/>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0" name="Google Shape;380;p26"/>
          <p:cNvSpPr txBox="1"/>
          <p:nvPr>
            <p:ph idx="1" type="body"/>
          </p:nvPr>
        </p:nvSpPr>
        <p:spPr>
          <a:xfrm>
            <a:off x="118650" y="190800"/>
            <a:ext cx="12192000" cy="6929400"/>
          </a:xfrm>
          <a:prstGeom prst="rect">
            <a:avLst/>
          </a:prstGeom>
          <a:noFill/>
          <a:ln>
            <a:noFill/>
          </a:ln>
        </p:spPr>
        <p:txBody>
          <a:bodyPr anchorCtr="0" anchor="t" bIns="45700" lIns="91425" spcFirstLastPara="1" rIns="91425" wrap="square" tIns="45700">
            <a:normAutofit fontScale="32500" lnSpcReduction="20000"/>
          </a:bodyPr>
          <a:lstStyle/>
          <a:p>
            <a:pPr indent="0" lvl="0" marL="0" rtl="0" algn="l">
              <a:lnSpc>
                <a:spcPct val="90000"/>
              </a:lnSpc>
              <a:spcBef>
                <a:spcPts val="0"/>
              </a:spcBef>
              <a:spcAft>
                <a:spcPts val="0"/>
              </a:spcAft>
              <a:buSzPct val="100000"/>
              <a:buNone/>
            </a:pPr>
            <a:r>
              <a:t/>
            </a:r>
            <a:endParaRPr/>
          </a:p>
          <a:p>
            <a:pPr indent="0" lvl="0" marL="0" rtl="0" algn="l">
              <a:lnSpc>
                <a:spcPct val="90000"/>
              </a:lnSpc>
              <a:spcBef>
                <a:spcPts val="1000"/>
              </a:spcBef>
              <a:spcAft>
                <a:spcPts val="0"/>
              </a:spcAft>
              <a:buSzPct val="100000"/>
              <a:buNone/>
            </a:pPr>
            <a:r>
              <a:t/>
            </a:r>
            <a:endParaRPr/>
          </a:p>
          <a:p>
            <a:pPr indent="0" lvl="0" marL="0" rtl="0" algn="l">
              <a:lnSpc>
                <a:spcPct val="90000"/>
              </a:lnSpc>
              <a:spcBef>
                <a:spcPts val="1000"/>
              </a:spcBef>
              <a:spcAft>
                <a:spcPts val="0"/>
              </a:spcAft>
              <a:buSzPct val="62370"/>
              <a:buNone/>
            </a:pPr>
            <a:r>
              <a:rPr lang="en-US" sz="4489"/>
              <a:t>We currently have </a:t>
            </a:r>
            <a:r>
              <a:rPr b="1" lang="en-US" sz="5412"/>
              <a:t>40</a:t>
            </a:r>
            <a:r>
              <a:rPr lang="en-US" sz="5412"/>
              <a:t> </a:t>
            </a:r>
            <a:r>
              <a:rPr lang="en-US" sz="4489"/>
              <a:t>children identified as having SEND, which is </a:t>
            </a:r>
            <a:r>
              <a:rPr b="1" lang="en-US" sz="5412"/>
              <a:t>8.70</a:t>
            </a:r>
            <a:r>
              <a:rPr b="1" lang="en-US" sz="5412"/>
              <a:t>%</a:t>
            </a:r>
            <a:r>
              <a:rPr b="1" lang="en-US" sz="5412"/>
              <a:t> </a:t>
            </a:r>
            <a:r>
              <a:rPr lang="en-US" sz="4489"/>
              <a:t>of pupils, as compared to a </a:t>
            </a:r>
            <a:endParaRPr sz="4489"/>
          </a:p>
          <a:p>
            <a:pPr indent="0" lvl="0" marL="0" rtl="0" algn="l">
              <a:lnSpc>
                <a:spcPct val="90000"/>
              </a:lnSpc>
              <a:spcBef>
                <a:spcPts val="1000"/>
              </a:spcBef>
              <a:spcAft>
                <a:spcPts val="0"/>
              </a:spcAft>
              <a:buSzPct val="62370"/>
              <a:buNone/>
            </a:pPr>
            <a:r>
              <a:rPr b="1" lang="en-US" sz="4489"/>
              <a:t>national average of </a:t>
            </a:r>
            <a:r>
              <a:rPr b="1" lang="en-US" sz="5350"/>
              <a:t>13.6%.</a:t>
            </a:r>
            <a:endParaRPr b="1" sz="5350"/>
          </a:p>
          <a:p>
            <a:pPr indent="0" lvl="0" marL="0" rtl="0" algn="l">
              <a:lnSpc>
                <a:spcPct val="90000"/>
              </a:lnSpc>
              <a:spcBef>
                <a:spcPts val="1000"/>
              </a:spcBef>
              <a:spcAft>
                <a:spcPts val="0"/>
              </a:spcAft>
              <a:buSzPct val="62370"/>
              <a:buNone/>
            </a:pPr>
            <a:r>
              <a:rPr lang="en-US" sz="4489"/>
              <a:t>We currently have </a:t>
            </a:r>
            <a:r>
              <a:rPr b="1" lang="en-US" sz="5412"/>
              <a:t>14</a:t>
            </a:r>
            <a:r>
              <a:rPr lang="en-US" sz="4489"/>
              <a:t> children with an EHCP which is </a:t>
            </a:r>
            <a:r>
              <a:rPr b="1" lang="en-US" sz="5412"/>
              <a:t>3.04</a:t>
            </a:r>
            <a:r>
              <a:rPr lang="en-US" sz="5412"/>
              <a:t>%</a:t>
            </a:r>
            <a:r>
              <a:rPr lang="en-US" sz="4489"/>
              <a:t> of pupils, as compared to a national average of </a:t>
            </a:r>
            <a:r>
              <a:rPr b="1" lang="en-US" sz="5412"/>
              <a:t>4.8%</a:t>
            </a:r>
            <a:r>
              <a:rPr lang="en-US" sz="5412"/>
              <a:t>.</a:t>
            </a:r>
            <a:endParaRPr sz="5412"/>
          </a:p>
          <a:p>
            <a:pPr indent="0" lvl="0" marL="0" rtl="0" algn="l">
              <a:lnSpc>
                <a:spcPct val="90000"/>
              </a:lnSpc>
              <a:spcBef>
                <a:spcPts val="1000"/>
              </a:spcBef>
              <a:spcAft>
                <a:spcPts val="0"/>
              </a:spcAft>
              <a:buSzPct val="62370"/>
              <a:buNone/>
            </a:pPr>
            <a:r>
              <a:t/>
            </a:r>
            <a:endParaRPr sz="4489"/>
          </a:p>
          <a:p>
            <a:pPr indent="0" lvl="0" marL="0" rtl="0" algn="l">
              <a:lnSpc>
                <a:spcPct val="90000"/>
              </a:lnSpc>
              <a:spcBef>
                <a:spcPts val="1000"/>
              </a:spcBef>
              <a:spcAft>
                <a:spcPts val="0"/>
              </a:spcAft>
              <a:buSzPct val="51733"/>
              <a:buNone/>
            </a:pPr>
            <a:r>
              <a:rPr b="1" lang="en-US" sz="5412"/>
              <a:t>50</a:t>
            </a:r>
            <a:r>
              <a:rPr b="1" lang="en-US" sz="5412"/>
              <a:t> %</a:t>
            </a:r>
            <a:r>
              <a:rPr b="1" lang="en-US" sz="5104"/>
              <a:t> </a:t>
            </a:r>
            <a:r>
              <a:rPr lang="en-US" sz="5104"/>
              <a:t>of Children are identified as having SEND</a:t>
            </a:r>
            <a:endParaRPr sz="5104"/>
          </a:p>
          <a:p>
            <a:pPr indent="0" lvl="0" marL="0" rtl="0" algn="l">
              <a:lnSpc>
                <a:spcPct val="90000"/>
              </a:lnSpc>
              <a:spcBef>
                <a:spcPts val="1000"/>
              </a:spcBef>
              <a:spcAft>
                <a:spcPts val="0"/>
              </a:spcAft>
              <a:buSzPct val="54851"/>
              <a:buNone/>
            </a:pPr>
            <a:r>
              <a:rPr lang="en-US" sz="5104"/>
              <a:t> linked to communication and interaction.</a:t>
            </a:r>
            <a:endParaRPr sz="5104"/>
          </a:p>
          <a:p>
            <a:pPr indent="0" lvl="0" marL="0" rtl="0" algn="l">
              <a:lnSpc>
                <a:spcPct val="90000"/>
              </a:lnSpc>
              <a:spcBef>
                <a:spcPts val="1000"/>
              </a:spcBef>
              <a:spcAft>
                <a:spcPts val="0"/>
              </a:spcAft>
              <a:buSzPct val="51733"/>
              <a:buNone/>
            </a:pPr>
            <a:r>
              <a:rPr lang="en-US" sz="5412"/>
              <a:t> </a:t>
            </a:r>
            <a:r>
              <a:rPr b="1" lang="en-US" sz="5412"/>
              <a:t>17.5</a:t>
            </a:r>
            <a:r>
              <a:rPr b="1" lang="en-US" sz="5412"/>
              <a:t>%</a:t>
            </a:r>
            <a:r>
              <a:rPr lang="en-US" sz="5104"/>
              <a:t> of children are identified as having SEND </a:t>
            </a:r>
            <a:endParaRPr sz="5104"/>
          </a:p>
          <a:p>
            <a:pPr indent="0" lvl="0" marL="0" rtl="0" algn="l">
              <a:lnSpc>
                <a:spcPct val="90000"/>
              </a:lnSpc>
              <a:spcBef>
                <a:spcPts val="1000"/>
              </a:spcBef>
              <a:spcAft>
                <a:spcPts val="0"/>
              </a:spcAft>
              <a:buSzPct val="54851"/>
              <a:buNone/>
            </a:pPr>
            <a:r>
              <a:rPr lang="en-US" sz="5104"/>
              <a:t> linked to cognition and learning. </a:t>
            </a:r>
            <a:endParaRPr sz="5104"/>
          </a:p>
          <a:p>
            <a:pPr indent="0" lvl="0" marL="0" rtl="0" algn="l">
              <a:lnSpc>
                <a:spcPct val="90000"/>
              </a:lnSpc>
              <a:spcBef>
                <a:spcPts val="1000"/>
              </a:spcBef>
              <a:spcAft>
                <a:spcPts val="0"/>
              </a:spcAft>
              <a:buSzPct val="51733"/>
              <a:buNone/>
            </a:pPr>
            <a:r>
              <a:rPr b="1" lang="en-US" sz="5412"/>
              <a:t> 30%</a:t>
            </a:r>
            <a:r>
              <a:rPr lang="en-US" sz="5412"/>
              <a:t> </a:t>
            </a:r>
            <a:r>
              <a:rPr lang="en-US" sz="5104"/>
              <a:t>of children are identified as having SEND </a:t>
            </a:r>
            <a:endParaRPr sz="5104"/>
          </a:p>
          <a:p>
            <a:pPr indent="0" lvl="0" marL="0" rtl="0" algn="l">
              <a:lnSpc>
                <a:spcPct val="90000"/>
              </a:lnSpc>
              <a:spcBef>
                <a:spcPts val="1000"/>
              </a:spcBef>
              <a:spcAft>
                <a:spcPts val="0"/>
              </a:spcAft>
              <a:buSzPct val="54851"/>
              <a:buNone/>
            </a:pPr>
            <a:r>
              <a:rPr lang="en-US" sz="5104"/>
              <a:t>linked to Social, Emotional and Mental Health.</a:t>
            </a:r>
            <a:r>
              <a:rPr lang="en-US" sz="5412"/>
              <a:t> </a:t>
            </a:r>
            <a:endParaRPr sz="5412"/>
          </a:p>
          <a:p>
            <a:pPr indent="0" lvl="0" marL="0" rtl="0" algn="l">
              <a:lnSpc>
                <a:spcPct val="90000"/>
              </a:lnSpc>
              <a:spcBef>
                <a:spcPts val="1000"/>
              </a:spcBef>
              <a:spcAft>
                <a:spcPts val="0"/>
              </a:spcAft>
              <a:buSzPct val="51733"/>
              <a:buNone/>
            </a:pPr>
            <a:r>
              <a:rPr b="1" lang="en-US" sz="5412"/>
              <a:t>2.5 %</a:t>
            </a:r>
            <a:r>
              <a:rPr lang="en-US" sz="5412"/>
              <a:t> </a:t>
            </a:r>
            <a:r>
              <a:rPr lang="en-US" sz="5104"/>
              <a:t>of children are identified as having SEND </a:t>
            </a:r>
            <a:endParaRPr sz="5104"/>
          </a:p>
          <a:p>
            <a:pPr indent="0" lvl="0" marL="0" rtl="0" algn="l">
              <a:lnSpc>
                <a:spcPct val="90000"/>
              </a:lnSpc>
              <a:spcBef>
                <a:spcPts val="1000"/>
              </a:spcBef>
              <a:spcAft>
                <a:spcPts val="0"/>
              </a:spcAft>
              <a:buSzPct val="54851"/>
              <a:buNone/>
            </a:pPr>
            <a:r>
              <a:rPr lang="en-US" sz="5104"/>
              <a:t>linked to physical and/or sensory needs, </a:t>
            </a:r>
            <a:endParaRPr sz="5104"/>
          </a:p>
          <a:p>
            <a:pPr indent="0" lvl="0" marL="0" rtl="0" algn="l">
              <a:lnSpc>
                <a:spcPct val="90000"/>
              </a:lnSpc>
              <a:spcBef>
                <a:spcPts val="1000"/>
              </a:spcBef>
              <a:spcAft>
                <a:spcPts val="0"/>
              </a:spcAft>
              <a:buSzPct val="62370"/>
              <a:buNone/>
            </a:pPr>
            <a:r>
              <a:t/>
            </a:r>
            <a:endParaRPr sz="4489"/>
          </a:p>
          <a:p>
            <a:pPr indent="0" lvl="0" marL="0" rtl="0" algn="l">
              <a:lnSpc>
                <a:spcPct val="90000"/>
              </a:lnSpc>
              <a:spcBef>
                <a:spcPts val="1000"/>
              </a:spcBef>
              <a:spcAft>
                <a:spcPts val="0"/>
              </a:spcAft>
              <a:buSzPct val="62370"/>
              <a:buNone/>
            </a:pPr>
            <a:r>
              <a:t/>
            </a:r>
            <a:endParaRPr sz="4489"/>
          </a:p>
          <a:p>
            <a:pPr indent="0" lvl="0" marL="0" rtl="0" algn="l">
              <a:lnSpc>
                <a:spcPct val="90000"/>
              </a:lnSpc>
              <a:spcBef>
                <a:spcPts val="1000"/>
              </a:spcBef>
              <a:spcAft>
                <a:spcPts val="0"/>
              </a:spcAft>
              <a:buSzPct val="62370"/>
              <a:buNone/>
            </a:pPr>
            <a:r>
              <a:rPr lang="en-US" sz="4489"/>
              <a:t>NB: Some of our children have SEND needs across more than one area,</a:t>
            </a:r>
            <a:endParaRPr sz="4489"/>
          </a:p>
          <a:p>
            <a:pPr indent="0" lvl="0" marL="0" rtl="0" algn="l">
              <a:lnSpc>
                <a:spcPct val="90000"/>
              </a:lnSpc>
              <a:spcBef>
                <a:spcPts val="1000"/>
              </a:spcBef>
              <a:spcAft>
                <a:spcPts val="0"/>
              </a:spcAft>
              <a:buSzPct val="62370"/>
              <a:buNone/>
            </a:pPr>
            <a:r>
              <a:rPr lang="en-US" sz="4489"/>
              <a:t> this has captured the children’s primary need.</a:t>
            </a:r>
            <a:endParaRPr sz="4489"/>
          </a:p>
          <a:p>
            <a:pPr indent="0" lvl="0" marL="0" rtl="0" algn="l">
              <a:spcBef>
                <a:spcPts val="1000"/>
              </a:spcBef>
              <a:spcAft>
                <a:spcPts val="0"/>
              </a:spcAft>
              <a:buClr>
                <a:schemeClr val="dk1"/>
              </a:buClr>
              <a:buSzPct val="40963"/>
              <a:buFont typeface="Arial"/>
              <a:buNone/>
            </a:pPr>
            <a:r>
              <a:t/>
            </a:r>
            <a:endParaRPr sz="6835"/>
          </a:p>
          <a:p>
            <a:pPr indent="0" lvl="0" marL="0" rtl="0" algn="l">
              <a:lnSpc>
                <a:spcPct val="90000"/>
              </a:lnSpc>
              <a:spcBef>
                <a:spcPts val="1000"/>
              </a:spcBef>
              <a:spcAft>
                <a:spcPts val="0"/>
              </a:spcAft>
              <a:buSzPct val="100000"/>
              <a:buNone/>
            </a:pPr>
            <a:r>
              <a:t/>
            </a:r>
            <a:endParaRPr/>
          </a:p>
          <a:p>
            <a:pPr indent="0" lvl="0" marL="0" rtl="0" algn="l">
              <a:lnSpc>
                <a:spcPct val="90000"/>
              </a:lnSpc>
              <a:spcBef>
                <a:spcPts val="1000"/>
              </a:spcBef>
              <a:spcAft>
                <a:spcPts val="0"/>
              </a:spcAft>
              <a:buSzPct val="100000"/>
              <a:buNone/>
            </a:pPr>
            <a:r>
              <a:t/>
            </a:r>
            <a:endParaRPr/>
          </a:p>
          <a:p>
            <a:pPr indent="0" lvl="0" marL="0" rtl="0" algn="l">
              <a:lnSpc>
                <a:spcPct val="90000"/>
              </a:lnSpc>
              <a:spcBef>
                <a:spcPts val="1000"/>
              </a:spcBef>
              <a:spcAft>
                <a:spcPts val="0"/>
              </a:spcAft>
              <a:buSzPct val="100000"/>
              <a:buNone/>
            </a:pPr>
            <a:r>
              <a:t/>
            </a:r>
            <a:endParaRPr/>
          </a:p>
          <a:p>
            <a:pPr indent="0" lvl="0" marL="0" rtl="0" algn="l">
              <a:lnSpc>
                <a:spcPct val="90000"/>
              </a:lnSpc>
              <a:spcBef>
                <a:spcPts val="1000"/>
              </a:spcBef>
              <a:spcAft>
                <a:spcPts val="0"/>
              </a:spcAft>
              <a:buSzPct val="100000"/>
              <a:buNone/>
            </a:pPr>
            <a:r>
              <a:t/>
            </a:r>
            <a:endParaRPr/>
          </a:p>
        </p:txBody>
      </p:sp>
      <p:pic>
        <p:nvPicPr>
          <p:cNvPr id="381" name="Google Shape;381;p26"/>
          <p:cNvPicPr preferRelativeResize="0"/>
          <p:nvPr/>
        </p:nvPicPr>
        <p:blipFill rotWithShape="1">
          <a:blip r:embed="rId3">
            <a:alphaModFix/>
          </a:blip>
          <a:srcRect b="0" l="0" r="0" t="0"/>
          <a:stretch/>
        </p:blipFill>
        <p:spPr>
          <a:xfrm>
            <a:off x="11071157" y="-9"/>
            <a:ext cx="1174885" cy="1301750"/>
          </a:xfrm>
          <a:prstGeom prst="rect">
            <a:avLst/>
          </a:prstGeom>
          <a:noFill/>
          <a:ln>
            <a:noFill/>
          </a:ln>
        </p:spPr>
      </p:pic>
      <p:pic>
        <p:nvPicPr>
          <p:cNvPr id="382" name="Google Shape;382;p26"/>
          <p:cNvPicPr preferRelativeResize="0"/>
          <p:nvPr/>
        </p:nvPicPr>
        <p:blipFill>
          <a:blip r:embed="rId4">
            <a:alphaModFix/>
          </a:blip>
          <a:stretch>
            <a:fillRect/>
          </a:stretch>
        </p:blipFill>
        <p:spPr>
          <a:xfrm>
            <a:off x="6661225" y="1682525"/>
            <a:ext cx="4177250" cy="3906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7"/>
          <p:cNvSpPr txBox="1"/>
          <p:nvPr>
            <p:ph type="title"/>
          </p:nvPr>
        </p:nvSpPr>
        <p:spPr>
          <a:xfrm>
            <a:off x="584200" y="265638"/>
            <a:ext cx="11214000" cy="535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Trebuchet MS"/>
              <a:buNone/>
            </a:pPr>
            <a:r>
              <a:rPr lang="en-US"/>
              <a:t>How we identify SEND need</a:t>
            </a:r>
            <a:endParaRPr/>
          </a:p>
        </p:txBody>
      </p:sp>
      <p:sp>
        <p:nvSpPr>
          <p:cNvPr id="388" name="Google Shape;388;p27"/>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
        <p:nvSpPr>
          <p:cNvPr id="389" name="Google Shape;389;p27"/>
          <p:cNvSpPr txBox="1"/>
          <p:nvPr>
            <p:ph idx="3" type="body"/>
          </p:nvPr>
        </p:nvSpPr>
        <p:spPr>
          <a:xfrm>
            <a:off x="444500" y="865096"/>
            <a:ext cx="11493500" cy="4865144"/>
          </a:xfrm>
          <a:prstGeom prst="rect">
            <a:avLst/>
          </a:prstGeom>
          <a:noFill/>
          <a:ln>
            <a:noFill/>
          </a:ln>
        </p:spPr>
        <p:txBody>
          <a:bodyPr anchorCtr="0" anchor="t" bIns="45700" lIns="91425" spcFirstLastPara="1" rIns="91425" wrap="square" tIns="45700">
            <a:normAutofit fontScale="77500"/>
          </a:bodyPr>
          <a:lstStyle/>
          <a:p>
            <a:pPr indent="0" lvl="0" marL="0" rtl="0" algn="l">
              <a:lnSpc>
                <a:spcPct val="150000"/>
              </a:lnSpc>
              <a:spcBef>
                <a:spcPts val="0"/>
              </a:spcBef>
              <a:spcAft>
                <a:spcPts val="0"/>
              </a:spcAft>
              <a:buSzPct val="100000"/>
              <a:buNone/>
            </a:pPr>
            <a:r>
              <a:rPr lang="en-US" sz="2000"/>
              <a:t>At different times in their school career, a child may have a special educational need.  The route to identifying a child’s SEN normally follows the below pattern:</a:t>
            </a:r>
            <a:endParaRPr/>
          </a:p>
          <a:p>
            <a:pPr indent="-209550" lvl="0" marL="228600" rtl="0" algn="l">
              <a:lnSpc>
                <a:spcPct val="150000"/>
              </a:lnSpc>
              <a:spcBef>
                <a:spcPts val="1000"/>
              </a:spcBef>
              <a:spcAft>
                <a:spcPts val="0"/>
              </a:spcAft>
              <a:buSzPct val="100000"/>
              <a:buChar char="•"/>
            </a:pPr>
            <a:r>
              <a:rPr lang="en-US" sz="2000"/>
              <a:t>Concern raised by parent/carer or class teacher or member of school staff</a:t>
            </a:r>
            <a:endParaRPr sz="2000"/>
          </a:p>
          <a:p>
            <a:pPr indent="-209550" lvl="0" marL="228600" rtl="0" algn="l">
              <a:lnSpc>
                <a:spcPct val="150000"/>
              </a:lnSpc>
              <a:spcBef>
                <a:spcPts val="1000"/>
              </a:spcBef>
              <a:spcAft>
                <a:spcPts val="0"/>
              </a:spcAft>
              <a:buSzPct val="100000"/>
              <a:buChar char="•"/>
            </a:pPr>
            <a:r>
              <a:rPr lang="en-US" sz="2000"/>
              <a:t>Conversation between school and parents/carers take place</a:t>
            </a:r>
            <a:endParaRPr sz="2000"/>
          </a:p>
          <a:p>
            <a:pPr indent="-209550" lvl="0" marL="228600" rtl="0" algn="l">
              <a:lnSpc>
                <a:spcPct val="150000"/>
              </a:lnSpc>
              <a:spcBef>
                <a:spcPts val="1000"/>
              </a:spcBef>
              <a:spcAft>
                <a:spcPts val="0"/>
              </a:spcAft>
              <a:buSzPct val="100000"/>
              <a:buChar char="•"/>
            </a:pPr>
            <a:r>
              <a:rPr lang="en-US" sz="2000"/>
              <a:t>Interventions/ additional support is put in place by school to support the child in making the desired progress.</a:t>
            </a:r>
            <a:endParaRPr sz="2000"/>
          </a:p>
          <a:p>
            <a:pPr indent="-209550" lvl="0" marL="228600" rtl="0" algn="l">
              <a:lnSpc>
                <a:spcPct val="150000"/>
              </a:lnSpc>
              <a:spcBef>
                <a:spcPts val="1000"/>
              </a:spcBef>
              <a:spcAft>
                <a:spcPts val="0"/>
              </a:spcAft>
              <a:buSzPct val="100000"/>
              <a:buChar char="•"/>
            </a:pPr>
            <a:r>
              <a:rPr lang="en-US" sz="2000"/>
              <a:t> Diagnostic assessment may take place which can include professionals external to the school such  as an Educational Psychologist or Advisory Support Teacher. We may also suggest you make an appointment via your GP for a medical referral</a:t>
            </a:r>
            <a:endParaRPr/>
          </a:p>
          <a:p>
            <a:pPr indent="-209550" lvl="0" marL="228600" rtl="0" algn="l">
              <a:lnSpc>
                <a:spcPct val="150000"/>
              </a:lnSpc>
              <a:spcBef>
                <a:spcPts val="1000"/>
              </a:spcBef>
              <a:spcAft>
                <a:spcPts val="0"/>
              </a:spcAft>
              <a:buSzPct val="100000"/>
              <a:buChar char="•"/>
            </a:pPr>
            <a:r>
              <a:rPr lang="en-US" sz="2000"/>
              <a:t>A learning support plan for the child is developed with the child and their parent/carers</a:t>
            </a:r>
            <a:endParaRPr sz="2000"/>
          </a:p>
          <a:p>
            <a:pPr indent="-209550" lvl="0" marL="228600" rtl="0" algn="l">
              <a:lnSpc>
                <a:spcPct val="150000"/>
              </a:lnSpc>
              <a:spcBef>
                <a:spcPts val="1000"/>
              </a:spcBef>
              <a:spcAft>
                <a:spcPts val="0"/>
              </a:spcAft>
              <a:buSzPct val="100000"/>
              <a:buChar char="•"/>
            </a:pPr>
            <a:r>
              <a:rPr lang="en-US" sz="2000"/>
              <a:t>The plan is put into place and actioned</a:t>
            </a:r>
            <a:endParaRPr/>
          </a:p>
          <a:p>
            <a:pPr indent="-209550" lvl="0" marL="228600" rtl="0" algn="l">
              <a:lnSpc>
                <a:spcPct val="150000"/>
              </a:lnSpc>
              <a:spcBef>
                <a:spcPts val="1000"/>
              </a:spcBef>
              <a:spcAft>
                <a:spcPts val="0"/>
              </a:spcAft>
              <a:buSzPct val="100000"/>
              <a:buChar char="•"/>
            </a:pPr>
            <a:r>
              <a:rPr lang="en-US" sz="2000"/>
              <a:t>The plan and actions are reviewed regularly</a:t>
            </a:r>
            <a:endParaRPr/>
          </a:p>
          <a:p>
            <a:pPr indent="0" lvl="0" marL="0" rtl="0" algn="l">
              <a:lnSpc>
                <a:spcPct val="90000"/>
              </a:lnSpc>
              <a:spcBef>
                <a:spcPts val="1000"/>
              </a:spcBef>
              <a:spcAft>
                <a:spcPts val="0"/>
              </a:spcAft>
              <a:buSzPct val="100000"/>
              <a:buNone/>
            </a:pPr>
            <a:r>
              <a:t/>
            </a:r>
            <a:endParaRPr/>
          </a:p>
        </p:txBody>
      </p:sp>
      <p:pic>
        <p:nvPicPr>
          <p:cNvPr id="390" name="Google Shape;390;p27"/>
          <p:cNvPicPr preferRelativeResize="0"/>
          <p:nvPr/>
        </p:nvPicPr>
        <p:blipFill rotWithShape="1">
          <a:blip r:embed="rId3">
            <a:alphaModFix/>
          </a:blip>
          <a:srcRect b="0" l="0" r="0" t="0"/>
          <a:stretch/>
        </p:blipFill>
        <p:spPr>
          <a:xfrm>
            <a:off x="10867957" y="159815"/>
            <a:ext cx="1174885" cy="1301750"/>
          </a:xfrm>
          <a:prstGeom prst="rect">
            <a:avLst/>
          </a:prstGeom>
          <a:noFill/>
          <a:ln>
            <a:noFill/>
          </a:ln>
        </p:spPr>
      </p:pic>
      <p:pic>
        <p:nvPicPr>
          <p:cNvPr descr="Graphical user interface, text&#10;&#10;Description automatically generated" id="391" name="Google Shape;391;p27"/>
          <p:cNvPicPr preferRelativeResize="0"/>
          <p:nvPr/>
        </p:nvPicPr>
        <p:blipFill rotWithShape="1">
          <a:blip r:embed="rId4">
            <a:alphaModFix/>
          </a:blip>
          <a:srcRect b="21783" l="13504" r="20326" t="66714"/>
          <a:stretch/>
        </p:blipFill>
        <p:spPr>
          <a:xfrm>
            <a:off x="721675" y="5453325"/>
            <a:ext cx="10450974" cy="10216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8"/>
          <p:cNvSpPr txBox="1"/>
          <p:nvPr>
            <p:ph idx="12" type="sldNum"/>
          </p:nvPr>
        </p:nvSpPr>
        <p:spPr>
          <a:xfrm>
            <a:off x="11252200" y="6315075"/>
            <a:ext cx="406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
        <p:nvSpPr>
          <p:cNvPr id="397" name="Google Shape;397;p28"/>
          <p:cNvSpPr txBox="1"/>
          <p:nvPr>
            <p:ph idx="1" type="body"/>
          </p:nvPr>
        </p:nvSpPr>
        <p:spPr>
          <a:xfrm>
            <a:off x="240165" y="647064"/>
            <a:ext cx="11215235" cy="531685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00"/>
              <a:buNone/>
            </a:pPr>
            <a:r>
              <a:t/>
            </a:r>
            <a:endParaRPr sz="2000"/>
          </a:p>
          <a:p>
            <a:pPr indent="0" lvl="0" marL="0" rtl="0" algn="l">
              <a:lnSpc>
                <a:spcPct val="90000"/>
              </a:lnSpc>
              <a:spcBef>
                <a:spcPts val="1000"/>
              </a:spcBef>
              <a:spcAft>
                <a:spcPts val="0"/>
              </a:spcAft>
              <a:buSzPts val="2000"/>
              <a:buNone/>
            </a:pPr>
            <a:r>
              <a:rPr lang="en-US" sz="2000"/>
              <a:t>If is child is identified as having SEN, we will provide them with provision that </a:t>
            </a:r>
            <a:endParaRPr sz="2000"/>
          </a:p>
          <a:p>
            <a:pPr indent="0" lvl="0" marL="0" rtl="0" algn="l">
              <a:lnSpc>
                <a:spcPct val="90000"/>
              </a:lnSpc>
              <a:spcBef>
                <a:spcPts val="1000"/>
              </a:spcBef>
              <a:spcAft>
                <a:spcPts val="0"/>
              </a:spcAft>
              <a:buSzPts val="2000"/>
              <a:buNone/>
            </a:pPr>
            <a:r>
              <a:rPr lang="en-US" sz="2000"/>
              <a:t>is ‘additional to’ or ‘different from’ the differentiated curriculum to help them over </a:t>
            </a:r>
            <a:endParaRPr sz="2000"/>
          </a:p>
          <a:p>
            <a:pPr indent="0" lvl="0" marL="0" rtl="0" algn="l">
              <a:lnSpc>
                <a:spcPct val="90000"/>
              </a:lnSpc>
              <a:spcBef>
                <a:spcPts val="1000"/>
              </a:spcBef>
              <a:spcAft>
                <a:spcPts val="0"/>
              </a:spcAft>
              <a:buSzPts val="2000"/>
              <a:buNone/>
            </a:pPr>
            <a:r>
              <a:rPr lang="en-US" sz="2000"/>
              <a:t>the barrier to their learning.</a:t>
            </a:r>
            <a:endParaRPr/>
          </a:p>
          <a:p>
            <a:pPr indent="0" lvl="0" marL="0" rtl="0" algn="l">
              <a:lnSpc>
                <a:spcPct val="90000"/>
              </a:lnSpc>
              <a:spcBef>
                <a:spcPts val="1000"/>
              </a:spcBef>
              <a:spcAft>
                <a:spcPts val="0"/>
              </a:spcAft>
              <a:buSzPts val="2000"/>
              <a:buNone/>
            </a:pPr>
            <a:r>
              <a:t/>
            </a:r>
            <a:endParaRPr sz="2000"/>
          </a:p>
          <a:p>
            <a:pPr indent="0" lvl="0" marL="0" rtl="0" algn="l">
              <a:lnSpc>
                <a:spcPct val="90000"/>
              </a:lnSpc>
              <a:spcBef>
                <a:spcPts val="1000"/>
              </a:spcBef>
              <a:spcAft>
                <a:spcPts val="0"/>
              </a:spcAft>
              <a:buSzPts val="2000"/>
              <a:buNone/>
            </a:pPr>
            <a:r>
              <a:rPr lang="en-US" sz="2000"/>
              <a:t>All children are unique and may need additional support for a variety of reasons: prolonged absence from school or have attended many schools, worry and anxiety causing a distraction from school or have English as an additional language (EAL). We are committed to ensure that all children have access to learning opportunities so they can fulfill their potential . For those at risk of not progressing it is the school's duty to intervene and provide support. </a:t>
            </a:r>
            <a:r>
              <a:rPr lang="en-US" sz="2000" u="sng"/>
              <a:t>This does not mean however that all vulnerable children have Special Educational Needs</a:t>
            </a:r>
            <a:r>
              <a:rPr lang="en-US" sz="2000"/>
              <a:t>. Only those with a learning difficulty that requires provision which is ‘additional to or different from’ will be identified as having SEN. </a:t>
            </a:r>
            <a:endParaRPr/>
          </a:p>
        </p:txBody>
      </p:sp>
      <p:pic>
        <p:nvPicPr>
          <p:cNvPr id="398" name="Google Shape;398;p28"/>
          <p:cNvPicPr preferRelativeResize="0"/>
          <p:nvPr/>
        </p:nvPicPr>
        <p:blipFill rotWithShape="1">
          <a:blip r:embed="rId3">
            <a:alphaModFix/>
          </a:blip>
          <a:srcRect b="0" l="0" r="0" t="0"/>
          <a:stretch/>
        </p:blipFill>
        <p:spPr>
          <a:xfrm>
            <a:off x="2003127" y="6174521"/>
            <a:ext cx="9791025" cy="646232"/>
          </a:xfrm>
          <a:prstGeom prst="rect">
            <a:avLst/>
          </a:prstGeom>
          <a:noFill/>
          <a:ln>
            <a:noFill/>
          </a:ln>
        </p:spPr>
      </p:pic>
      <p:pic>
        <p:nvPicPr>
          <p:cNvPr id="399" name="Google Shape;399;p28"/>
          <p:cNvPicPr preferRelativeResize="0"/>
          <p:nvPr/>
        </p:nvPicPr>
        <p:blipFill rotWithShape="1">
          <a:blip r:embed="rId4">
            <a:alphaModFix/>
          </a:blip>
          <a:srcRect b="0" l="0" r="0" t="0"/>
          <a:stretch/>
        </p:blipFill>
        <p:spPr>
          <a:xfrm>
            <a:off x="10867957" y="159815"/>
            <a:ext cx="1174885" cy="13017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